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Ożóg" initials="MO" lastIdx="0" clrIdx="0">
    <p:extLst>
      <p:ext uri="{19B8F6BF-5375-455C-9EA6-DF929625EA0E}">
        <p15:presenceInfo xmlns:p15="http://schemas.microsoft.com/office/powerpoint/2012/main" userId="S-1-5-21-229771906-1142705038-969940781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edniawski.pl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B7E6B-740B-4057-93A5-F9AA336D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/>
              <a:t>ZESPÓŁ SZKÓŁ </a:t>
            </a:r>
            <a:br>
              <a:rPr lang="pl-PL" sz="4000" dirty="0"/>
            </a:br>
            <a:r>
              <a:rPr lang="pl-PL" sz="4000" dirty="0"/>
              <a:t>IM. ANDRZEJA Średniawskiego </a:t>
            </a:r>
            <a:br>
              <a:rPr lang="pl-PL" sz="4000" dirty="0"/>
            </a:br>
            <a:r>
              <a:rPr lang="pl-PL" sz="4000" dirty="0"/>
              <a:t>w Myślenicach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080FE09-1BBC-4057-9EB1-CCBE1B8DF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73" y="2308582"/>
            <a:ext cx="6551278" cy="42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558AD-7241-421B-AF17-1BCFC389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29842"/>
            <a:ext cx="9905999" cy="506135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reklamy </a:t>
            </a:r>
            <a:r>
              <a:rPr lang="pl-PL" dirty="0"/>
              <a:t>nauczysz się: </a:t>
            </a:r>
          </a:p>
          <a:p>
            <a:r>
              <a:rPr lang="pl-PL" dirty="0"/>
              <a:t>tworzyć, produkować oraz sprzedawać usługi reklamowe, </a:t>
            </a:r>
          </a:p>
          <a:p>
            <a:r>
              <a:rPr lang="pl-PL" dirty="0"/>
              <a:t>przygotowywać oferty produktów i usług reklamowych, </a:t>
            </a:r>
          </a:p>
          <a:p>
            <a:r>
              <a:rPr lang="pl-PL" dirty="0"/>
              <a:t>prowadzić sprzedaż produktów i usług reklamowych, </a:t>
            </a:r>
          </a:p>
          <a:p>
            <a:r>
              <a:rPr lang="pl-PL" dirty="0"/>
              <a:t>tworzyć przekaz reklamowy oraz wykonywać projekty reklamy, </a:t>
            </a:r>
          </a:p>
          <a:p>
            <a:r>
              <a:rPr lang="pl-PL" dirty="0"/>
              <a:t>organizować i prowadzić kampanie reklamowe oraz tworzyć plan </a:t>
            </a:r>
            <a:r>
              <a:rPr lang="pl-PL" dirty="0" err="1"/>
              <a:t>mediowy</a:t>
            </a:r>
            <a:r>
              <a:rPr lang="pl-PL" dirty="0"/>
              <a:t>,</a:t>
            </a:r>
          </a:p>
          <a:p>
            <a:r>
              <a:rPr lang="pl-PL" dirty="0"/>
              <a:t>badać skuteczność i efektywność reklamy. </a:t>
            </a:r>
          </a:p>
        </p:txBody>
      </p:sp>
    </p:spTree>
    <p:extLst>
      <p:ext uri="{BB962C8B-B14F-4D97-AF65-F5344CB8AC3E}">
        <p14:creationId xmlns:p14="http://schemas.microsoft.com/office/powerpoint/2010/main" val="333095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52FF5FF-7C6B-4707-86B1-4268B049B5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85" y="822120"/>
            <a:ext cx="3797625" cy="2606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9E94BB-355C-41D0-B1E8-296511DFA9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385" y="293615"/>
            <a:ext cx="2389960" cy="364921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DB90D41-C9FB-4147-8BDA-7ECA2240C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006" y="822121"/>
            <a:ext cx="4034171" cy="26068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5B2DDFE-0FD6-4824-8510-0D597407F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17" y="4035135"/>
            <a:ext cx="8521582" cy="26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CB199E-A5D1-49E9-BBBE-A57CD0B79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0510"/>
            <a:ext cx="9905999" cy="4960691"/>
          </a:xfrm>
        </p:spPr>
        <p:txBody>
          <a:bodyPr/>
          <a:lstStyle/>
          <a:p>
            <a:r>
              <a:rPr lang="pl-PL" b="1" dirty="0"/>
              <a:t>Technik reklamy </a:t>
            </a:r>
            <a:r>
              <a:rPr lang="pl-PL" dirty="0"/>
              <a:t>to bardzo ciekawy i przyszłościowy zawód. </a:t>
            </a:r>
          </a:p>
          <a:p>
            <a:r>
              <a:rPr lang="pl-PL" dirty="0"/>
              <a:t>Zdobyta wiedza i umiejętności umożliwią absolwentom pozyskanie ciekawej pracy w szeroko rozumianej reklamie, która jest nieodłącznym elementem gospodarki rynkowej. </a:t>
            </a:r>
          </a:p>
          <a:p>
            <a:r>
              <a:rPr lang="pl-PL" dirty="0"/>
              <a:t>Specjaliści branży reklamowej mają duże możliwości samozatrudnienia.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C0EF11-0021-43A4-829F-479E88762C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36" y="4004998"/>
            <a:ext cx="3741489" cy="24826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048CA6-C7DB-4A42-8A0F-72EC57990B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9" y="4004998"/>
            <a:ext cx="3423251" cy="24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5759-8F5D-41D7-9B9A-ACC74833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4447"/>
          </a:xfrm>
        </p:spPr>
        <p:txBody>
          <a:bodyPr>
            <a:normAutofit/>
          </a:bodyPr>
          <a:lstStyle/>
          <a:p>
            <a:pPr algn="ctr"/>
            <a:r>
              <a:rPr lang="pl-PL" sz="3400" dirty="0"/>
              <a:t>Technik żywienia i usług gastronomicznych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532617-288B-4C61-8035-075016285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581" y="1467376"/>
            <a:ext cx="4219661" cy="245378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57B908D-6C81-40C9-846F-373DC50A5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60" y="4033705"/>
            <a:ext cx="3170528" cy="24537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0483075-6EC3-4915-BA1D-578B802CA5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722" y="4033705"/>
            <a:ext cx="3282892" cy="246216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7971916-D89F-4194-A724-8784DA4813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48" y="4033706"/>
            <a:ext cx="3447150" cy="24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4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19FA60-75CA-4D82-A581-C54C94E1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0176"/>
            <a:ext cx="9905999" cy="501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żywienia i usług gastronomicznych </a:t>
            </a:r>
            <a:r>
              <a:rPr lang="pl-PL" dirty="0"/>
              <a:t>nauczysz się: </a:t>
            </a:r>
          </a:p>
          <a:p>
            <a:r>
              <a:rPr lang="pl-PL" dirty="0"/>
              <a:t>sporządzać potrawy zgodnie z zasadami racjonalnego żywienia, </a:t>
            </a:r>
          </a:p>
          <a:p>
            <a:r>
              <a:rPr lang="pl-PL" dirty="0"/>
              <a:t>planować, organizować i realizować usługi gastronomiczne oraz fachowo </a:t>
            </a:r>
            <a:br>
              <a:rPr lang="pl-PL" dirty="0"/>
            </a:br>
            <a:r>
              <a:rPr lang="pl-PL" dirty="0"/>
              <a:t>i kompleksowo obsługiwać klienta, </a:t>
            </a:r>
          </a:p>
          <a:p>
            <a:r>
              <a:rPr lang="pl-PL" dirty="0"/>
              <a:t>prawidłowo układać jadłospisy - również dla osób ze szczególnym wymaganiami żywieniowymi, </a:t>
            </a:r>
          </a:p>
          <a:p>
            <a:r>
              <a:rPr lang="pl-PL" dirty="0"/>
              <a:t>oceniać jakość żywności, </a:t>
            </a:r>
          </a:p>
          <a:p>
            <a:r>
              <a:rPr lang="pl-PL" dirty="0"/>
              <a:t>zasad przechowywania i magazynowania artykułów spożywczych, </a:t>
            </a:r>
          </a:p>
          <a:p>
            <a:r>
              <a:rPr lang="pl-PL" dirty="0"/>
              <a:t>zasad funkcjonalnej i estetycznej aranżacji stołów.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46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D41CA25-F913-4A08-AF70-EB777C398E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27" y="644940"/>
            <a:ext cx="3572842" cy="20045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F33238-D99F-40D7-B87B-3555649C3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075" y="644940"/>
            <a:ext cx="3004122" cy="20045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1EDBB5A-C9F3-49A1-8D2C-EC99F61E39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03" y="644939"/>
            <a:ext cx="3292265" cy="20045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10DB14E-5B24-4E5D-A7D9-9100568094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27" y="2782124"/>
            <a:ext cx="4482840" cy="327355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CC52571-4D9B-413C-A859-0465102431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262" y="2782123"/>
            <a:ext cx="5535906" cy="32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7EBDE-D87C-443F-A271-F13229A0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79508"/>
            <a:ext cx="9905999" cy="5111693"/>
          </a:xfrm>
        </p:spPr>
        <p:txBody>
          <a:bodyPr>
            <a:normAutofit/>
          </a:bodyPr>
          <a:lstStyle/>
          <a:p>
            <a:r>
              <a:rPr lang="pl-PL" dirty="0"/>
              <a:t>Absolwent </a:t>
            </a:r>
            <a:r>
              <a:rPr lang="pl-PL" b="1" dirty="0"/>
              <a:t>technikum gastronomicznego </a:t>
            </a:r>
            <a:r>
              <a:rPr lang="pl-PL" dirty="0"/>
              <a:t>znajdzie zatrudnienie jako: kucharz lub szef kuchni w różnego rodzaju zakładach gastronomicznych, kierownik </a:t>
            </a:r>
            <a:br>
              <a:rPr lang="pl-PL" dirty="0"/>
            </a:br>
            <a:r>
              <a:rPr lang="pl-PL" dirty="0"/>
              <a:t>do spraw żywienia w zakładach żywienia zbiorowego czy gospodarstwach agroturystycznych, manager zakładu gastronomicznego, organizator imprez okolicznościowych, mistrz sztuki kulinarnej, doradca w zakresie prawidłowego żywienia i dietetyki czy w firmie cateringowej. </a:t>
            </a:r>
          </a:p>
          <a:p>
            <a:r>
              <a:rPr lang="pl-PL" dirty="0"/>
              <a:t>Absolwent może także prowadzić własną działalność gospodarczą w zakresie szeroko pojętej gastronomii i obsługi konsumenta.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122C09-13AF-46D4-A716-6E3E7BFE2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521" y="4994442"/>
            <a:ext cx="3187816" cy="17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8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4AF72-40FF-482E-A75B-7FBD8ECB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08794"/>
            <a:ext cx="9905998" cy="1478570"/>
          </a:xfrm>
        </p:spPr>
        <p:txBody>
          <a:bodyPr/>
          <a:lstStyle/>
          <a:p>
            <a:pPr algn="ctr"/>
            <a:r>
              <a:rPr lang="pl-PL" dirty="0"/>
              <a:t>LICEUM OGÓLNOKSZTAŁCĄCE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BDEC37-538D-4233-A35D-B87051F1B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16" y="1507920"/>
            <a:ext cx="4795838" cy="25622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7774786-9599-4E28-B945-5EE7B6B58D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161" y="1507920"/>
            <a:ext cx="4795838" cy="257465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7A13ADE-38E2-45C3-B3A8-E9EFA11D96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05" y="4193669"/>
            <a:ext cx="3741489" cy="2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E2DBB0-847D-4D8C-9180-6DEEDEDA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46620"/>
            <a:ext cx="9905999" cy="50445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Liceum Ogólnokształcące </a:t>
            </a:r>
            <a:r>
              <a:rPr lang="pl-PL" dirty="0"/>
              <a:t>kształci w zakresie ogólnym, zgodnie z podstawą programową dla 4-letniego liceum.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5486C1A-E517-445D-990F-BCC1FE6C5B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118" y="4011566"/>
            <a:ext cx="3794620" cy="25178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C3F81A0-0A58-4902-8913-FE8E05548D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45" y="4020428"/>
            <a:ext cx="3406438" cy="255482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955F51E-25C7-47FB-B9FE-A72CA8048F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529" y="1923099"/>
            <a:ext cx="8103763" cy="2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35286-33CA-486D-955A-73BC757D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0510"/>
            <a:ext cx="9905999" cy="4960691"/>
          </a:xfrm>
        </p:spPr>
        <p:txBody>
          <a:bodyPr/>
          <a:lstStyle/>
          <a:p>
            <a:r>
              <a:rPr lang="pl-PL" dirty="0"/>
              <a:t>W trakcie nauki w Liceum uczniowie przygotowują się do uzyskania wykształcenia średniego oraz przystąpienia do egzaminu maturalnego. </a:t>
            </a:r>
          </a:p>
          <a:p>
            <a:r>
              <a:rPr lang="pl-PL" dirty="0"/>
              <a:t>Absolwenci liceum mogą podjąć dalszą naukę na uczelniach wyższych, </a:t>
            </a:r>
            <a:br>
              <a:rPr lang="pl-PL" dirty="0"/>
            </a:br>
            <a:r>
              <a:rPr lang="pl-PL" dirty="0"/>
              <a:t>w szkołach policealnych oraz na kursach kwalifikacyjnych.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6B156B-94F9-4AEF-9982-54A1E09805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2" y="3028426"/>
            <a:ext cx="4494597" cy="29990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181453-748A-4772-9A2B-8B8F4E4337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170" y="3028426"/>
            <a:ext cx="4447452" cy="29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7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7">
            <a:extLst>
              <a:ext uri="{FF2B5EF4-FFF2-40B4-BE49-F238E27FC236}">
                <a16:creationId xmlns:a16="http://schemas.microsoft.com/office/drawing/2014/main" id="{AD127CD9-E71A-4937-B363-E0239B07A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349" y="1843481"/>
            <a:ext cx="5579650" cy="31710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9AE94A4-0BE2-4861-BB6C-6925B41D1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89" y="1375794"/>
            <a:ext cx="5075201" cy="39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D86403-D75B-48F9-BB99-4C86E54F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16345"/>
            <a:ext cx="9905998" cy="975390"/>
          </a:xfrm>
        </p:spPr>
        <p:txBody>
          <a:bodyPr/>
          <a:lstStyle/>
          <a:p>
            <a:pPr algn="ctr"/>
            <a:r>
              <a:rPr lang="pl-PL" dirty="0"/>
              <a:t>Zainteresowania i pasje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F62D77-885D-43B6-8AA0-536F0262F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0" y="1299740"/>
            <a:ext cx="4551549" cy="256024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7B28E3-34D7-4674-B237-A1D07375F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299" y="3979262"/>
            <a:ext cx="4148781" cy="25960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8287986-2D6A-4A97-913D-4F2ABB8032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323" y="3979262"/>
            <a:ext cx="4584584" cy="256024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7B79B4F-48D0-4CE4-9F85-3899153A6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393" y="1299740"/>
            <a:ext cx="1920186" cy="256024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4248897-5CAE-41BB-8C65-B36D90519E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73" y="1299739"/>
            <a:ext cx="3840373" cy="25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D88537-A03E-423E-B9D9-59041604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8565"/>
            <a:ext cx="9905999" cy="50026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Zespole Szkół im. Andrzeja Średniawskiego w Myślenicach jest też miejsce na rozwijanie pasji i zainteresowań. Przykłady:</a:t>
            </a:r>
          </a:p>
          <a:p>
            <a:r>
              <a:rPr lang="pl-PL" dirty="0"/>
              <a:t>zdobycie tytułu Managera Roku w Konkursie Ekonomicznym przez uczniów tutejszego technikum informatycznego,</a:t>
            </a:r>
          </a:p>
          <a:p>
            <a:r>
              <a:rPr lang="pl-PL" dirty="0"/>
              <a:t>stworzenie piosenki promocyjnej Zespołu Szkół im. A. Średniawskiego </a:t>
            </a:r>
            <a:br>
              <a:rPr lang="pl-PL" dirty="0"/>
            </a:br>
            <a:r>
              <a:rPr lang="pl-PL" dirty="0"/>
              <a:t>w Myślenicach przez uczniów tutejszego technikum informatycznego, </a:t>
            </a:r>
          </a:p>
          <a:p>
            <a:r>
              <a:rPr lang="pl-PL" dirty="0"/>
              <a:t>liczne puchary za udział w zawodach sportowych,  </a:t>
            </a:r>
          </a:p>
          <a:p>
            <a:r>
              <a:rPr lang="pl-PL" dirty="0"/>
              <a:t>udział uczniów w konkursach tematycznych, </a:t>
            </a:r>
          </a:p>
          <a:p>
            <a:r>
              <a:rPr lang="pl-PL" dirty="0"/>
              <a:t>organizacja Zawodów Matematycznych oraz Zawodów Informatycznych.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37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38A0C74-BADF-4D86-B820-A6A50C35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71537"/>
            <a:ext cx="95154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8EF4D-0300-4CEE-8092-05F029BB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903033"/>
            <a:ext cx="8791575" cy="1394334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Zespół szkół im. Andrzeja Średniawskiego w Myślenicach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5D7FAB-CDBB-42D7-9548-3228C89B5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516697"/>
            <a:ext cx="8791575" cy="274110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Ul. 3 Maja 97 b, 32-400 Myślenice </a:t>
            </a: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tel. 12 272 01 18 		e-mail: sekretariat@sredniawski.pl</a:t>
            </a:r>
            <a:endParaRPr lang="pl-PL" sz="2800" cap="none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www.sredniawski.pl </a:t>
            </a: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https://www.facebook.com/sredniawski </a:t>
            </a:r>
          </a:p>
        </p:txBody>
      </p:sp>
    </p:spTree>
    <p:extLst>
      <p:ext uri="{BB962C8B-B14F-4D97-AF65-F5344CB8AC3E}">
        <p14:creationId xmlns:p14="http://schemas.microsoft.com/office/powerpoint/2010/main" val="43003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567DE-5A15-493B-BAE7-FA6731E4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9948"/>
          </a:xfrm>
        </p:spPr>
        <p:txBody>
          <a:bodyPr/>
          <a:lstStyle/>
          <a:p>
            <a:pPr algn="ctr"/>
            <a:r>
              <a:rPr lang="pl-PL" dirty="0"/>
              <a:t>Dziękujemy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50922C-BF31-422B-8A24-09342AC4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91" y="1870746"/>
            <a:ext cx="8266842" cy="4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34F551-F8B7-426E-9640-47A0AA174FB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76248" y="637565"/>
            <a:ext cx="4968082" cy="3171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762530B-E155-449A-9C4F-28BB72FF71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556932" y="4261607"/>
            <a:ext cx="4806892" cy="171732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DF43C94-61DC-4ECE-875F-BBD5EADDE4A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199464" y="637564"/>
            <a:ext cx="5176008" cy="317103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D7F7FA-7526-4E2F-B441-36E2746B7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28" y="637565"/>
            <a:ext cx="5131266" cy="324653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51A9703-C455-4AAD-9B72-BAF079BDF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20785"/>
            <a:ext cx="5354972" cy="326331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5D42BA4-5AB2-460B-B0F0-DB967C408D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307" y="4001549"/>
            <a:ext cx="5354973" cy="26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F0F13-CC42-46C2-AB4A-C72D580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3779"/>
          </a:xfrm>
        </p:spPr>
        <p:txBody>
          <a:bodyPr/>
          <a:lstStyle/>
          <a:p>
            <a:pPr algn="ctr"/>
            <a:r>
              <a:rPr lang="pl-PL" dirty="0"/>
              <a:t>Kierunki kształcenia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FF539-802E-4F61-8ED6-D2232A6E5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2297"/>
            <a:ext cx="9905999" cy="41889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TECHNIKUM NR 2</a:t>
            </a:r>
          </a:p>
          <a:p>
            <a:r>
              <a:rPr lang="pl-PL" dirty="0"/>
              <a:t>Technik informatyk</a:t>
            </a:r>
          </a:p>
          <a:p>
            <a:r>
              <a:rPr lang="pl-PL" dirty="0"/>
              <a:t>Technik reklamy </a:t>
            </a:r>
          </a:p>
          <a:p>
            <a:r>
              <a:rPr lang="pl-PL" dirty="0"/>
              <a:t>Technik żywienia i usług gastronomicznych </a:t>
            </a:r>
            <a:br>
              <a:rPr lang="pl-PL" dirty="0"/>
            </a:b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IV LICEUM OGÓLNOKSZTAŁCĄCE </a:t>
            </a:r>
            <a:br>
              <a:rPr lang="pl-PL" dirty="0"/>
            </a:br>
            <a:r>
              <a:rPr lang="pl-PL" dirty="0"/>
              <a:t>rozszerzenia: język polski, historia, język angielski </a:t>
            </a:r>
            <a:br>
              <a:rPr lang="pl-PL" dirty="0"/>
            </a:br>
            <a:r>
              <a:rPr lang="pl-PL" dirty="0"/>
              <a:t>		 biologia, matematyka, język angielski </a:t>
            </a:r>
          </a:p>
        </p:txBody>
      </p:sp>
    </p:spTree>
    <p:extLst>
      <p:ext uri="{BB962C8B-B14F-4D97-AF65-F5344CB8AC3E}">
        <p14:creationId xmlns:p14="http://schemas.microsoft.com/office/powerpoint/2010/main" val="209162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D6693-9404-48F4-8F60-D77AE03C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 INFORMATYK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D2AD9B-D628-4A86-978B-3A1D3641D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2097088"/>
            <a:ext cx="5016105" cy="336538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4B9C0-D3A9-4E38-8A1E-07658D3804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929" y="1619776"/>
            <a:ext cx="3070370" cy="23027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C568CCA-901F-4E02-9A7C-6BB0CE5982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9275" y="3941082"/>
            <a:ext cx="2637640" cy="28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1147E7-E0D5-4062-8DDB-CAE633A7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21453"/>
            <a:ext cx="9905999" cy="5069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informatycznym </a:t>
            </a:r>
            <a:r>
              <a:rPr lang="pl-PL" dirty="0"/>
              <a:t>nauczysz się: </a:t>
            </a:r>
          </a:p>
          <a:p>
            <a:r>
              <a:rPr lang="pl-PL" dirty="0"/>
              <a:t>obsługiwać, naprawiać i konserwować komputery typu PC oraz komputery </a:t>
            </a:r>
            <a:br>
              <a:rPr lang="pl-PL" dirty="0"/>
            </a:br>
            <a:r>
              <a:rPr lang="pl-PL" dirty="0"/>
              <a:t>i urządzenia mobilne, posługując się gotowym oprogramowaniem użytkowym </a:t>
            </a:r>
            <a:br>
              <a:rPr lang="pl-PL" dirty="0"/>
            </a:br>
            <a:r>
              <a:rPr lang="pl-PL" dirty="0"/>
              <a:t>i narzędziowym, </a:t>
            </a:r>
          </a:p>
          <a:p>
            <a:r>
              <a:rPr lang="pl-PL" dirty="0"/>
              <a:t>montować oraz eksploatować systemy oraz lokalne sieci komputerowe </a:t>
            </a:r>
            <a:br>
              <a:rPr lang="pl-PL" dirty="0"/>
            </a:br>
            <a:r>
              <a:rPr lang="pl-PL" dirty="0"/>
              <a:t>i urządzenia peryferyjne,</a:t>
            </a:r>
          </a:p>
          <a:p>
            <a:r>
              <a:rPr lang="pl-PL" dirty="0"/>
              <a:t>programować aplikacje internetowe, w tym projektować, tworzyć </a:t>
            </a:r>
            <a:br>
              <a:rPr lang="pl-PL" dirty="0"/>
            </a:br>
            <a:r>
              <a:rPr lang="pl-PL" dirty="0"/>
              <a:t>i administrować strony WWW, </a:t>
            </a:r>
          </a:p>
          <a:p>
            <a:r>
              <a:rPr lang="pl-PL" dirty="0"/>
              <a:t>wykonywać i nadzorować prace lokalnych sieci komputerowych oraz projektować, opracowywać, administrować i użytkować bazy danych.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9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01BA279-CBC6-43D4-AC1C-CBF44B61A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081" y="3060871"/>
            <a:ext cx="5344894" cy="3566432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AC0420-661D-450A-B2E0-BB9FFE5EB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281" y="3708022"/>
            <a:ext cx="4105945" cy="25782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D80DED6-A263-4738-91FE-FA3E8F42BB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25" y="704675"/>
            <a:ext cx="5901782" cy="26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4D09A-1515-456C-BA5F-87205F35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8565"/>
            <a:ext cx="9905999" cy="5002636"/>
          </a:xfrm>
        </p:spPr>
        <p:txBody>
          <a:bodyPr/>
          <a:lstStyle/>
          <a:p>
            <a:r>
              <a:rPr lang="pl-PL" b="1" dirty="0"/>
              <a:t>Technik informatyk </a:t>
            </a:r>
            <a:r>
              <a:rPr lang="pl-PL" dirty="0"/>
              <a:t>to ciekawy, twórczy, prestiżowy i bardzo dobrze opłacany zawód dla ludzi dynamicznych i pełnych pomysłowości. </a:t>
            </a:r>
          </a:p>
          <a:p>
            <a:r>
              <a:rPr lang="pl-PL" dirty="0"/>
              <a:t>Absolwenci tego kierunku łatwo znajdują zatrudnienie w różnych gałęziach gospodarki. Mogą również otworzyć własną działalność. 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77F76D-05CB-4231-9D9C-E87941F97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62" y="3429000"/>
            <a:ext cx="4759349" cy="28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16ADA-2070-4865-8D3C-3CD401C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5115"/>
          </a:xfrm>
        </p:spPr>
        <p:txBody>
          <a:bodyPr/>
          <a:lstStyle/>
          <a:p>
            <a:pPr algn="ctr"/>
            <a:r>
              <a:rPr lang="pl-PL" dirty="0"/>
              <a:t>Technik reklamy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213BC59-94C1-4B57-90C9-2027D33C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417" y="1547679"/>
            <a:ext cx="4252708" cy="258660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A9363B-AEAD-4537-8DF9-C54DD3EA2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25" y="4219663"/>
            <a:ext cx="5022837" cy="2478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D8EE7D9-35E5-4B01-8347-472FE71C50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877" y="1547679"/>
            <a:ext cx="4233952" cy="25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5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638</TotalTime>
  <Words>606</Words>
  <Application>Microsoft Office PowerPoint</Application>
  <PresentationFormat>Panoramiczny</PresentationFormat>
  <Paragraphs>56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Tw Cen MT</vt:lpstr>
      <vt:lpstr>Wingdings</vt:lpstr>
      <vt:lpstr>Obwód</vt:lpstr>
      <vt:lpstr>ZESPÓŁ SZKÓŁ  IM. ANDRZEJA Średniawskiego  w Myślenicach</vt:lpstr>
      <vt:lpstr>Prezentacja programu PowerPoint</vt:lpstr>
      <vt:lpstr>Prezentacja programu PowerPoint</vt:lpstr>
      <vt:lpstr>Kierunki kształcenia </vt:lpstr>
      <vt:lpstr>TECHNIK INFORMATYK </vt:lpstr>
      <vt:lpstr>Prezentacja programu PowerPoint</vt:lpstr>
      <vt:lpstr>Prezentacja programu PowerPoint</vt:lpstr>
      <vt:lpstr>Prezentacja programu PowerPoint</vt:lpstr>
      <vt:lpstr>Technik reklamy </vt:lpstr>
      <vt:lpstr>Prezentacja programu PowerPoint</vt:lpstr>
      <vt:lpstr>Prezentacja programu PowerPoint</vt:lpstr>
      <vt:lpstr>Prezentacja programu PowerPoint</vt:lpstr>
      <vt:lpstr>Technik żywienia i usług gastronomicznych</vt:lpstr>
      <vt:lpstr>Prezentacja programu PowerPoint</vt:lpstr>
      <vt:lpstr>Prezentacja programu PowerPoint</vt:lpstr>
      <vt:lpstr>Prezentacja programu PowerPoint</vt:lpstr>
      <vt:lpstr>LICEUM OGÓLNOKSZTAŁCĄCE</vt:lpstr>
      <vt:lpstr>Prezentacja programu PowerPoint</vt:lpstr>
      <vt:lpstr>Prezentacja programu PowerPoint</vt:lpstr>
      <vt:lpstr>Zainteresowania i pasje </vt:lpstr>
      <vt:lpstr>Prezentacja programu PowerPoint</vt:lpstr>
      <vt:lpstr>Prezentacja programu PowerPoint</vt:lpstr>
      <vt:lpstr>Zespół szkół im. Andrzeja Średniawskiego w Myślenicach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 IM. ANDRZEJA Średniawskiego w Myślenicach</dc:title>
  <dc:creator>Monika Ożóg</dc:creator>
  <cp:lastModifiedBy>pawelbiela@poczta.fm</cp:lastModifiedBy>
  <cp:revision>48</cp:revision>
  <dcterms:created xsi:type="dcterms:W3CDTF">2021-04-12T06:50:34Z</dcterms:created>
  <dcterms:modified xsi:type="dcterms:W3CDTF">2021-04-26T08:52:32Z</dcterms:modified>
</cp:coreProperties>
</file>