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0422-810E-46CB-96E2-94220A2F5865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B82F-E3E9-44FA-ABD9-059D72398AC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ZSRS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IMPERIUM </a:t>
            </a:r>
          </a:p>
          <a:p>
            <a:r>
              <a:rPr lang="pl-PL" dirty="0"/>
              <a:t>KOMUNISTYCZNE </a:t>
            </a:r>
          </a:p>
        </p:txBody>
      </p:sp>
      <p:sp>
        <p:nvSpPr>
          <p:cNvPr id="14338" name="AutoShape 2" descr="Ponad połowa Rosjan żałuje rozpadu ZSRS – Kresy24.pl – Wschodn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F79EED-AEF5-4221-A2FE-00DC54542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916760"/>
            <a:ext cx="4518248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AD370-A077-4861-9AB5-F54C27F3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 Jednostki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E77B3-58BA-4010-B158-170ED154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Kult Jednostki związany był ze sprawowaniem władzy przez jednoosobowe, autorytarne jednostki. Polegał na wprowadzeniu do powszechnej świadomości uwielbienia dla rządzącego, przekonaniu o jego wielkości, ponadprzeciętności, a także nieomylności (władzy przypisuje się cechy nadprzyrodzone). Idea kultu jednostki związana jest przede wszystkim z Józefem Stalinem i wychwalaniu każdej jego decyzji oraz wyjątkowych cech charakteru. Kult jednostki wykluczał jakąkolwiek krytykę wodza. Po raz pierwszy zwrotu kult jednostki użył Nikita Chruszczow w tajnym referacie O kulcie jednostki i jego następstwach, wygłoszonym po śmierci Stalina na XX Zjeździe KPZR w 1956, w którym potępił stalinowskie zbrodnie. {vide: https://historia-polski.klp.pl/sl-415.html}</a:t>
            </a:r>
          </a:p>
        </p:txBody>
      </p:sp>
    </p:spTree>
    <p:extLst>
      <p:ext uri="{BB962C8B-B14F-4D97-AF65-F5344CB8AC3E}">
        <p14:creationId xmlns:p14="http://schemas.microsoft.com/office/powerpoint/2010/main" val="352621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F3257-DF5C-4D5C-9672-DF223FD2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Stalin ,,kochany przez dzieci”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C072767-B14B-4AD9-AA42-39EDDBA28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010569"/>
            <a:ext cx="52387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5439D-A6BA-4E65-84D8-64EECB00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Polskie dzieci musiały płakać po śmierci wodza ...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241B313-16A2-4A36-85D9-261C3AB14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807" y="1600200"/>
            <a:ext cx="70403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69298-D21D-4F1D-B726-AE3AC700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906"/>
          </a:xfrm>
        </p:spPr>
        <p:txBody>
          <a:bodyPr>
            <a:normAutofit fontScale="90000"/>
          </a:bodyPr>
          <a:lstStyle/>
          <a:p>
            <a:r>
              <a:rPr lang="pl-PL" dirty="0"/>
              <a:t>Stalin często fotografowany był z dziećmi i prostymi ludźmi.</a:t>
            </a:r>
            <a:br>
              <a:rPr lang="pl-PL" dirty="0"/>
            </a:br>
            <a:r>
              <a:rPr lang="pl-PL" dirty="0"/>
              <a:t> Powstawało bardzo wiele plakatów propagandowych.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A6412FE-98BC-4997-A493-16A8ECD91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2572544"/>
            <a:ext cx="3168351" cy="40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F805-5C22-4D6A-BD72-8E0A17C8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Józef Stalin nie miał litości dla ludności, którą ,,miłościwie” zarządzał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D3A76E5-DB70-4D02-9607-AB169AFA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280" y="2119574"/>
            <a:ext cx="5901439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EC9945-0CB6-4390-B4D2-FD9181FE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Gospodarka ZSRS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649E8-1EB5-4979-9B49-DED74EA0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Podczas wojny domowej bolszewicy wprowadzili tzw. komunizm wojenny. </a:t>
            </a:r>
          </a:p>
          <a:p>
            <a:pPr marL="0" indent="0" algn="just">
              <a:buNone/>
            </a:pPr>
            <a:r>
              <a:rPr lang="pl-PL" dirty="0"/>
              <a:t>Komunizm wojenny to nazwa programu gospodarczo - społecznego realizowanego przez bolszewików po rewolucji październikowej w latach 1918-1921 w sowieckiej Rosji; komunizm wojenny wprowadzał powszechny obowiązek pracy, zakaz prywatnego handlu, ścisłą reglamentację żywności oraz obowiązek dostarczania przez chłopów kontyngentów zbożowych i państwowy monopol zbożowy; wobec katastrofalnych następstw i powszechnego sprzeciwu społecznego w 1921 r. został zastąpiony przez Nową Ekonomiczną Politykę (NEP).</a:t>
            </a:r>
          </a:p>
        </p:txBody>
      </p:sp>
    </p:spTree>
    <p:extLst>
      <p:ext uri="{BB962C8B-B14F-4D97-AF65-F5344CB8AC3E}">
        <p14:creationId xmlns:p14="http://schemas.microsoft.com/office/powerpoint/2010/main" val="406439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C35DB-0700-48D7-827A-DEAD55D1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Kolektywizacja rolnictwa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C91A21-5275-4EDB-9A1F-49051B41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dirty="0"/>
              <a:t> ,,W sowieckiej Rosji początkowo powstawały dobrowolne komuny rolne i artele — formy zbiorowego gospodarowania w rolnictwie, nawiązujące do tradycyjnych rosyjskich wspólnot wiejskich (obszczina); 1925–28 podczas odchodzenia od wprowadzonej 1921 Nowej Ekonomicznej Polityki (NEP) stopniowo wzmacniano ekonomiczny i administracyjny nacisk wymuszający organizowanie kołchozów. Pod koniec lat 20. ideę szybkiej i bezwzględnej kolektywizacji rolnictwa w ZSRR, mimo sprzeciwu części członków Biura Politycznego KC WKP(b) — tzw. prawicowej opozycji (N.I. Bucharin i A.K. </a:t>
            </a:r>
            <a:r>
              <a:rPr lang="pl-PL" dirty="0" err="1"/>
              <a:t>Rykow</a:t>
            </a:r>
            <a:r>
              <a:rPr lang="pl-PL" dirty="0"/>
              <a:t>), zaczął forsować Stalin. W I 1930 gwałtownie przyspieszono jej realizację, zwłaszcza w głównych rejonach zbożowych, stosując masowy terror; bogatych chłopów (kułaków), później również średnio- i małorolnych wywożono z rodzinami do łagrów lub deportowano na Syberię. Terror wywołał zbrojny opór wsi w całym ZSRR, m.in. na północnym Kaukazie; podczas pacyfikacji oddziały bezpieczeństwa wewnętrznego (OGPU) i Armii Czerwonej spowodowały śmierć ok. 1 mln osób. Na Ukrainie oddziały OGPU przełamując bojkot kołchozów podjęty przez chłopów, niszczyły gospodarstwa i zbiory, blokowały dostawy żywności na wieś, co wywołało klęskę głodu (na początku lat 30. spowodowała śmierć co najmniej 4,5 mln osób)”.</a:t>
            </a:r>
          </a:p>
        </p:txBody>
      </p:sp>
    </p:spTree>
    <p:extLst>
      <p:ext uri="{BB962C8B-B14F-4D97-AF65-F5344CB8AC3E}">
        <p14:creationId xmlns:p14="http://schemas.microsoft.com/office/powerpoint/2010/main" val="335291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EFFEC-9639-4B8F-9BBB-E13EAB4A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Kolektywizacja rolnictwa …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A1CB273-E263-4C30-847E-86608C6E8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333143"/>
            <a:ext cx="5184576" cy="25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37602-591D-483B-8560-00EFD620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głód na Ukrainie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BFDB9F7-19FD-4AB7-8742-FC1C4C47D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916832"/>
            <a:ext cx="4608512" cy="29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6CBFE-1497-48A8-B812-58EED5A4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Głód na Ukrainie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FB84F94-FF3C-4AA6-AFD8-E31BAEEAE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2132856"/>
            <a:ext cx="482453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właściwie znaczy ZSRS?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30 grudnia 1922 roku w Moskwie utworzono Związek Socjalistycznych Republik Sowieckich (czyli właśnie ZSRS). </a:t>
            </a:r>
          </a:p>
          <a:p>
            <a:pPr algn="just"/>
            <a:r>
              <a:rPr lang="pl-PL" dirty="0"/>
              <a:t>Trzon związku stanowiły trzy republiki związkowe: Rosja, Ukraina i Białoruś (w kolejnych latach republiki związkowe wydzielono także w azjatyckiej części państwa).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3A542-90D5-4BE1-8775-EBD6D935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Głód na Ukrainie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9EF812B-EA3D-4955-BAD8-69B3A4DD6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5FD7A-3EF9-440B-9268-2CF27323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Głód na Ukrainie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99EE5A2-8398-449B-A9A8-ADCF2E65E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916832"/>
            <a:ext cx="4536504" cy="28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ADF8A-0145-423F-8528-25378D8C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Wielki Głód na Ukrainie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054758-98D6-4182-AB8A-5A882BC3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W trakcie dramatu jakim był Wielki Głód na Ukrainie dochodziło do denuncjacji najbliższych członków rodziny za Ukrycie worka z pszenicą czy kilku bochenków chleba przed władzami komunistycznymi (osoby wydane często ponosiły śmierć, a donosiciele stawali się bohaterami propagandy. </a:t>
            </a:r>
          </a:p>
          <a:p>
            <a:pPr algn="just"/>
            <a:r>
              <a:rPr lang="pl-PL" dirty="0"/>
              <a:t>Źródła historyczne wspominają o licznych aktach kanibalizmu. Często ofiarami bywały dzieci. Ludzie pilnowali dzieci w czasie prac polowych aby nie zostały porwane i nie posłużyły jako pożywienie [nie wiadomo czy był to do końca efekt rzeczywistych działań czy zbiorowej psychozy] </a:t>
            </a:r>
          </a:p>
        </p:txBody>
      </p:sp>
    </p:spTree>
    <p:extLst>
      <p:ext uri="{BB962C8B-B14F-4D97-AF65-F5344CB8AC3E}">
        <p14:creationId xmlns:p14="http://schemas.microsoft.com/office/powerpoint/2010/main" val="3891457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045AA-938A-452D-A604-A3FD2F4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1B77EE-484E-4159-A182-71687DC7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W 5 zdaniach w zeszycie pod tematem lekcji opisz relacje ZSRS – Niemcy do 1939 roku (omówienie tematu znajduje się w podręczniku na stronie 204). </a:t>
            </a:r>
          </a:p>
        </p:txBody>
      </p:sp>
    </p:spTree>
    <p:extLst>
      <p:ext uri="{BB962C8B-B14F-4D97-AF65-F5344CB8AC3E}">
        <p14:creationId xmlns:p14="http://schemas.microsoft.com/office/powerpoint/2010/main" val="259820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ZSRS – federacja czy dyktatura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Podział administracyjny terenów podległych komunistom miał służyć propagandzie ukazującej ZSRS jako federację,  w skład której rzekomo dobrowolnie weszły demokratyczne republiki. W rzeczywistości wszystkie ważne decyzje były podejmowane przez najwyższe władze ZSSR w Moskwie…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się żyło</a:t>
            </a:r>
            <a:br>
              <a:rPr lang="pl-PL" dirty="0"/>
            </a:br>
            <a:r>
              <a:rPr lang="pl-PL" dirty="0"/>
              <a:t> w imperium komunistycznym?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Życie w imperium komunistycznym nie było łatwe. Człowiek zatracał swoją indywidualność. Zewsząd otacza go propaganda. </a:t>
            </a:r>
          </a:p>
          <a:p>
            <a:pPr algn="just"/>
            <a:r>
              <a:rPr lang="pl-PL" dirty="0"/>
              <a:t>Państwo sowieckie zasadniczo znajdowało się w izolacji od innych państwa europejskich, granice państwa były pilnie strzeżone i zaminowane. Robiono wszystko, aby nikomu nie udało się uciec i przekazać informację o zbrodniczym charakterze reżimu komunistycznego.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Lenina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1924 roku umiera Włodzimierz Lenin, rozpoczęła się walka o władzę w strukturach rządu i partii komunistycznej. 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043DB0-CA70-4D6C-AB3C-68ADEEF6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645024"/>
            <a:ext cx="2520279" cy="2481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B8AC8-98F3-4A5A-92C4-55D09ED6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920B58-999D-43CD-A03E-4F53BD12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Czy wiecie, że według licznych przekazów historycznych Włodzimierz Lenin nie chciał aby jego zastępcom został właśnie Józef Stalin. </a:t>
            </a:r>
          </a:p>
          <a:p>
            <a:pPr algn="just"/>
            <a:r>
              <a:rPr lang="pl-PL" dirty="0"/>
              <a:t>Propaganda komunistyczna przedstawiała ich jako bliskich współpracowników i przyjaciół … </a:t>
            </a:r>
          </a:p>
        </p:txBody>
      </p:sp>
    </p:spTree>
    <p:extLst>
      <p:ext uri="{BB962C8B-B14F-4D97-AF65-F5344CB8AC3E}">
        <p14:creationId xmlns:p14="http://schemas.microsoft.com/office/powerpoint/2010/main" val="13770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F5F57-3CBF-43EF-8EE1-8F07641A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Józef Stalin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77B9AD-D0F9-45BB-B671-2FEB9F6C7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700808"/>
            <a:ext cx="3816424" cy="37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628B4-B4E8-47B7-87DC-A43CBFFB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Józef Stalin – biografia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928ED4-D823-4AE1-9AE3-E2CCD193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Józef Stalin (1878-1953) – radziecki działacz komunistyczny, przywódca i dyktator. Urodził się w gruzińskim Gori jako Josif Dżugaszwili. Edukację zdobywał w szkole cerkiewnej oraz w prawosławnym seminarium duchownym, którego jednak nie ukończył. Od 1898 roku związany ze środowiskami socjaldemokratycznymi. Od 1903 roku członek partii bolszewickiej, kilkukrotnie aresztowany i zsyłany </a:t>
            </a:r>
            <a:r>
              <a:rPr lang="pl-PL" dirty="0" err="1"/>
              <a:t>wgłąb</a:t>
            </a:r>
            <a:r>
              <a:rPr lang="pl-PL" dirty="0"/>
              <a:t> rosyjskiego imperium. Współorganizator rewolucji październikowej 1917 roku, członek pierwszego sowieckiego rządu (Rady Komisarzy Ludowych). Nieustannie od 1918 do 1953 roku należał do biura politycznego partii komunistycznej, w jej kolejnych odsłonach. W obliczu choroby Włodzimierza Lenina został w 1922 roku wybrany na sekretarza generalnego.</a:t>
            </a:r>
          </a:p>
        </p:txBody>
      </p:sp>
    </p:spTree>
    <p:extLst>
      <p:ext uri="{BB962C8B-B14F-4D97-AF65-F5344CB8AC3E}">
        <p14:creationId xmlns:p14="http://schemas.microsoft.com/office/powerpoint/2010/main" val="15171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27B16-8E13-46F7-A40E-E7E8BBBB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Józef Stalin – biografia c.d.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B2CBC2-DEC6-47B7-B2B3-AE90A408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dirty="0"/>
              <a:t>Wykorzystując to stanowisko stopniowo uzależniał od siebie struktury państwa i aparat partyjny. Usunął konkurentów takich jak Grigorij Zinowjew, Lew Kamieniew czy Lew Trocki, we własnych rękach gromadząc pełną, dyktatorską władzę. Odpowiadał za masowe czystki w latach 30., znane pod nazwą Wielkiego Terroru, a także za budowę aparatu represji, którego najsłynniejszym elementem była sieć łagrów wchodzących w skład tak zwanego Gułagu. W 1939 roku zawarł pakt z III Rzeszą określany mianem układu Ribbentrop-Mołotow, na mocy którego wziął udział w inwazji na Polskę. Współodpowiedzialny za wybuch II wojny światowej. Od 1941 roku, po niespodziewanym ataku Adolfa Hitlera na dotychczasowego sojusznika, znalazł się w obozie państw alianckich. Na skutek zwycięstwa odniesionego nad Trzecią Rzeszą zwasalizował całą Europę Środkową, rozciągając swoje wpływy między innymi na Polskę, Węgry, Czechosłowację, Rumunię, Bułgarię i wschodnie Niemcy. Zmarł 5 marca 1953 roku, oficjalnie na skutek wylewu krwi do mózgu. (źródło: ciekawostki historyczne). </a:t>
            </a:r>
          </a:p>
        </p:txBody>
      </p:sp>
    </p:spTree>
    <p:extLst>
      <p:ext uri="{BB962C8B-B14F-4D97-AF65-F5344CB8AC3E}">
        <p14:creationId xmlns:p14="http://schemas.microsoft.com/office/powerpoint/2010/main" val="461736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1095</Words>
  <Application>Microsoft Office PowerPoint</Application>
  <PresentationFormat>Pokaz na ekranie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Motyw pakietu Office</vt:lpstr>
      <vt:lpstr>ZSRS </vt:lpstr>
      <vt:lpstr>Co właściwie znaczy ZSRS?</vt:lpstr>
      <vt:lpstr>ZSRS – federacja czy dyktatura ?</vt:lpstr>
      <vt:lpstr>Jak się żyło  w imperium komunistycznym? </vt:lpstr>
      <vt:lpstr>Śmierć Lenina </vt:lpstr>
      <vt:lpstr>Ciekawostka …</vt:lpstr>
      <vt:lpstr>Józef Stalin</vt:lpstr>
      <vt:lpstr>Józef Stalin – biografia </vt:lpstr>
      <vt:lpstr>Józef Stalin – biografia c.d. </vt:lpstr>
      <vt:lpstr>Kult Jednostki </vt:lpstr>
      <vt:lpstr>Stalin ,,kochany przez dzieci”</vt:lpstr>
      <vt:lpstr>Polskie dzieci musiały płakać po śmierci wodza ...</vt:lpstr>
      <vt:lpstr>Stalin często fotografowany był z dziećmi i prostymi ludźmi.  Powstawało bardzo wiele plakatów propagandowych.</vt:lpstr>
      <vt:lpstr>Józef Stalin nie miał litości dla ludności, którą ,,miłościwie” zarządzał</vt:lpstr>
      <vt:lpstr>Gospodarka ZSRS </vt:lpstr>
      <vt:lpstr>Kolektywizacja rolnictwa </vt:lpstr>
      <vt:lpstr>Kolektywizacja rolnictwa …</vt:lpstr>
      <vt:lpstr>Wielki głód na Ukrainie </vt:lpstr>
      <vt:lpstr>Wielki Głód na Ukrainie </vt:lpstr>
      <vt:lpstr>Wielki Głód na Ukrainie </vt:lpstr>
      <vt:lpstr>Wielki Głód na Ukrainie </vt:lpstr>
      <vt:lpstr>Wielki Głód na Ukrainie </vt:lpstr>
      <vt:lpstr>Zadanie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ZSRS</dc:title>
  <dc:creator>Magdalena Lenart</dc:creator>
  <cp:lastModifiedBy>Magdalena Lenart</cp:lastModifiedBy>
  <cp:revision>7</cp:revision>
  <dcterms:created xsi:type="dcterms:W3CDTF">2020-04-29T19:02:04Z</dcterms:created>
  <dcterms:modified xsi:type="dcterms:W3CDTF">2020-04-29T20:17:03Z</dcterms:modified>
</cp:coreProperties>
</file>