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42" r:id="rId1"/>
  </p:sldMasterIdLst>
  <p:sldIdLst>
    <p:sldId id="256" r:id="rId2"/>
    <p:sldId id="257" r:id="rId3"/>
    <p:sldId id="271" r:id="rId4"/>
    <p:sldId id="272" r:id="rId5"/>
    <p:sldId id="273" r:id="rId6"/>
    <p:sldId id="279" r:id="rId7"/>
    <p:sldId id="262" r:id="rId8"/>
    <p:sldId id="263" r:id="rId9"/>
    <p:sldId id="268" r:id="rId10"/>
    <p:sldId id="280" r:id="rId11"/>
    <p:sldId id="264" r:id="rId12"/>
    <p:sldId id="270" r:id="rId13"/>
    <p:sldId id="265" r:id="rId14"/>
    <p:sldId id="266" r:id="rId15"/>
    <p:sldId id="260" r:id="rId16"/>
    <p:sldId id="278" r:id="rId17"/>
    <p:sldId id="274" r:id="rId18"/>
    <p:sldId id="275" r:id="rId19"/>
    <p:sldId id="276" r:id="rId20"/>
    <p:sldId id="277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249" autoAdjust="0"/>
  </p:normalViewPr>
  <p:slideViewPr>
    <p:cSldViewPr snapToGrid="0">
      <p:cViewPr varScale="1">
        <p:scale>
          <a:sx n="68" d="100"/>
          <a:sy n="68" d="100"/>
        </p:scale>
        <p:origin x="81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5BC93-7EFF-4512-A71C-F4778F2698FA}" type="datetimeFigureOut">
              <a:rPr lang="pl-PL" smtClean="0"/>
              <a:t>2020-06-05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FB4D8-D15F-4A85-8E9D-6BA2D9FE5B6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95946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8000">
        <p14:prism/>
      </p:transition>
    </mc:Choice>
    <mc:Fallback>
      <p:transition spd="slow" advClick="0" advTm="8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raz panoramiczny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5BC93-7EFF-4512-A71C-F4778F2698FA}" type="datetimeFigureOut">
              <a:rPr lang="pl-PL" smtClean="0"/>
              <a:t>2020-06-05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FB4D8-D15F-4A85-8E9D-6BA2D9FE5B6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42506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8000">
        <p14:prism/>
      </p:transition>
    </mc:Choice>
    <mc:Fallback>
      <p:transition spd="slow" advClick="0" advTm="8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5BC93-7EFF-4512-A71C-F4778F2698FA}" type="datetimeFigureOut">
              <a:rPr lang="pl-PL" smtClean="0"/>
              <a:t>2020-06-05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FB4D8-D15F-4A85-8E9D-6BA2D9FE5B6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71492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8000">
        <p14:prism/>
      </p:transition>
    </mc:Choice>
    <mc:Fallback>
      <p:transition spd="slow" advClick="0" advTm="8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pl-PL"/>
              <a:t>Kliknij, aby edytować style wzorca tekstu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5BC93-7EFF-4512-A71C-F4778F2698FA}" type="datetimeFigureOut">
              <a:rPr lang="pl-PL" smtClean="0"/>
              <a:t>2020-06-05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FB4D8-D15F-4A85-8E9D-6BA2D9FE5B65}" type="slidenum">
              <a:rPr lang="pl-PL" smtClean="0"/>
              <a:t>‹#›</a:t>
            </a:fld>
            <a:endParaRPr lang="pl-PL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769377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8000">
        <p14:prism/>
      </p:transition>
    </mc:Choice>
    <mc:Fallback>
      <p:transition spd="slow" advClick="0" advTm="8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5BC93-7EFF-4512-A71C-F4778F2698FA}" type="datetimeFigureOut">
              <a:rPr lang="pl-PL" smtClean="0"/>
              <a:t>2020-06-05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FB4D8-D15F-4A85-8E9D-6BA2D9FE5B6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25322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8000">
        <p14:prism/>
      </p:transition>
    </mc:Choice>
    <mc:Fallback>
      <p:transition spd="slow" advClick="0" advTm="8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um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5BC93-7EFF-4512-A71C-F4778F2698FA}" type="datetimeFigureOut">
              <a:rPr lang="pl-PL" smtClean="0"/>
              <a:t>2020-06-05</a:t>
            </a:fld>
            <a:endParaRPr lang="pl-PL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FB4D8-D15F-4A85-8E9D-6BA2D9FE5B6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539640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8000">
        <p14:prism/>
      </p:transition>
    </mc:Choice>
    <mc:Fallback>
      <p:transition spd="slow" advClick="0" advTm="8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umna obraz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5BC93-7EFF-4512-A71C-F4778F2698FA}" type="datetimeFigureOut">
              <a:rPr lang="pl-PL" smtClean="0"/>
              <a:t>2020-06-05</a:t>
            </a:fld>
            <a:endParaRPr lang="pl-PL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FB4D8-D15F-4A85-8E9D-6BA2D9FE5B6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71990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8000">
        <p14:prism/>
      </p:transition>
    </mc:Choice>
    <mc:Fallback>
      <p:transition spd="slow" advClick="0" advTm="8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5BC93-7EFF-4512-A71C-F4778F2698FA}" type="datetimeFigureOut">
              <a:rPr lang="pl-PL" smtClean="0"/>
              <a:t>2020-06-05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FB4D8-D15F-4A85-8E9D-6BA2D9FE5B6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77544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8000">
        <p14:prism/>
      </p:transition>
    </mc:Choice>
    <mc:Fallback>
      <p:transition spd="slow" advClick="0" advTm="8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5BC93-7EFF-4512-A71C-F4778F2698FA}" type="datetimeFigureOut">
              <a:rPr lang="pl-PL" smtClean="0"/>
              <a:t>2020-06-05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FB4D8-D15F-4A85-8E9D-6BA2D9FE5B6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48470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8000">
        <p14:prism/>
      </p:transition>
    </mc:Choice>
    <mc:Fallback>
      <p:transition spd="slow" advClick="0" advTm="8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5BC93-7EFF-4512-A71C-F4778F2698FA}" type="datetimeFigureOut">
              <a:rPr lang="pl-PL" smtClean="0"/>
              <a:t>2020-06-05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FB4D8-D15F-4A85-8E9D-6BA2D9FE5B6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5501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8000">
        <p14:prism/>
      </p:transition>
    </mc:Choice>
    <mc:Fallback>
      <p:transition spd="slow" advClick="0" advTm="8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5BC93-7EFF-4512-A71C-F4778F2698FA}" type="datetimeFigureOut">
              <a:rPr lang="pl-PL" smtClean="0"/>
              <a:t>2020-06-05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FB4D8-D15F-4A85-8E9D-6BA2D9FE5B6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26550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8000">
        <p14:prism/>
      </p:transition>
    </mc:Choice>
    <mc:Fallback>
      <p:transition spd="slow" advClick="0" advTm="8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5BC93-7EFF-4512-A71C-F4778F2698FA}" type="datetimeFigureOut">
              <a:rPr lang="pl-PL" smtClean="0"/>
              <a:t>2020-06-05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FB4D8-D15F-4A85-8E9D-6BA2D9FE5B6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00855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8000">
        <p14:prism/>
      </p:transition>
    </mc:Choice>
    <mc:Fallback>
      <p:transition spd="slow" advClick="0" advTm="8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5BC93-7EFF-4512-A71C-F4778F2698FA}" type="datetimeFigureOut">
              <a:rPr lang="pl-PL" smtClean="0"/>
              <a:t>2020-06-05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FB4D8-D15F-4A85-8E9D-6BA2D9FE5B6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31102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8000">
        <p14:prism/>
      </p:transition>
    </mc:Choice>
    <mc:Fallback>
      <p:transition spd="slow" advClick="0" advTm="8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5BC93-7EFF-4512-A71C-F4778F2698FA}" type="datetimeFigureOut">
              <a:rPr lang="pl-PL" smtClean="0"/>
              <a:t>2020-06-05</a:t>
            </a:fld>
            <a:endParaRPr lang="pl-PL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FB4D8-D15F-4A85-8E9D-6BA2D9FE5B6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9343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8000">
        <p14:prism/>
      </p:transition>
    </mc:Choice>
    <mc:Fallback>
      <p:transition spd="slow" advClick="0" advTm="8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5BC93-7EFF-4512-A71C-F4778F2698FA}" type="datetimeFigureOut">
              <a:rPr lang="pl-PL" smtClean="0"/>
              <a:t>2020-06-05</a:t>
            </a:fld>
            <a:endParaRPr lang="pl-PL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FB4D8-D15F-4A85-8E9D-6BA2D9FE5B6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13888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8000">
        <p14:prism/>
      </p:transition>
    </mc:Choice>
    <mc:Fallback>
      <p:transition spd="slow" advClick="0" advTm="8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5BC93-7EFF-4512-A71C-F4778F2698FA}" type="datetimeFigureOut">
              <a:rPr lang="pl-PL" smtClean="0"/>
              <a:t>2020-06-05</a:t>
            </a:fld>
            <a:endParaRPr lang="pl-PL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FB4D8-D15F-4A85-8E9D-6BA2D9FE5B6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72165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8000">
        <p14:prism/>
      </p:transition>
    </mc:Choice>
    <mc:Fallback>
      <p:transition spd="slow" advClick="0" advTm="8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5BC93-7EFF-4512-A71C-F4778F2698FA}" type="datetimeFigureOut">
              <a:rPr lang="pl-PL" smtClean="0"/>
              <a:t>2020-06-05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FB4D8-D15F-4A85-8E9D-6BA2D9FE5B6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89188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8000">
        <p14:prism/>
      </p:transition>
    </mc:Choice>
    <mc:Fallback>
      <p:transition spd="slow" advClick="0" advTm="8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8485BC93-7EFF-4512-A71C-F4778F2698FA}" type="datetimeFigureOut">
              <a:rPr lang="pl-PL" smtClean="0"/>
              <a:t>2020-06-05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FFB4D8-D15F-4A85-8E9D-6BA2D9FE5B6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995139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243" r:id="rId1"/>
    <p:sldLayoutId id="2147484244" r:id="rId2"/>
    <p:sldLayoutId id="2147484245" r:id="rId3"/>
    <p:sldLayoutId id="2147484246" r:id="rId4"/>
    <p:sldLayoutId id="2147484247" r:id="rId5"/>
    <p:sldLayoutId id="2147484248" r:id="rId6"/>
    <p:sldLayoutId id="2147484249" r:id="rId7"/>
    <p:sldLayoutId id="2147484250" r:id="rId8"/>
    <p:sldLayoutId id="2147484251" r:id="rId9"/>
    <p:sldLayoutId id="2147484252" r:id="rId10"/>
    <p:sldLayoutId id="2147484253" r:id="rId11"/>
    <p:sldLayoutId id="2147484254" r:id="rId12"/>
    <p:sldLayoutId id="2147484255" r:id="rId13"/>
    <p:sldLayoutId id="2147484256" r:id="rId14"/>
    <p:sldLayoutId id="2147484257" r:id="rId15"/>
    <p:sldLayoutId id="2147484258" r:id="rId16"/>
    <p:sldLayoutId id="2147484259" r:id="rId17"/>
  </p:sldLayoutIdLst>
  <mc:AlternateContent xmlns:mc="http://schemas.openxmlformats.org/markup-compatibility/2006">
    <mc:Choice xmlns:p14="http://schemas.microsoft.com/office/powerpoint/2010/main" Requires="p14">
      <p:transition spd="slow" p14:dur="1200" advClick="0" advTm="8000">
        <p14:prism/>
      </p:transition>
    </mc:Choice>
    <mc:Fallback>
      <p:transition spd="slow" advClick="0" advTm="8000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5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9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0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1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.jp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jp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2000"/>
                <a:hueMod val="96000"/>
                <a:satMod val="128000"/>
                <a:lumMod val="114000"/>
              </a:schemeClr>
            </a:gs>
            <a:gs pos="100000">
              <a:schemeClr val="bg2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6473984-38F4-4D90-8646-962B41F0AE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4955" y="1390356"/>
            <a:ext cx="6458419" cy="3329581"/>
          </a:xfrm>
        </p:spPr>
        <p:txBody>
          <a:bodyPr>
            <a:normAutofit/>
          </a:bodyPr>
          <a:lstStyle/>
          <a:p>
            <a:r>
              <a:rPr lang="pl-PL" dirty="0"/>
              <a:t>ŻOŁNIERZE NIEZŁOMNI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1828D0E7-8EC3-4A3A-BBD4-3A1B601047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6458419" cy="861420"/>
          </a:xfrm>
        </p:spPr>
        <p:txBody>
          <a:bodyPr>
            <a:normAutofit/>
          </a:bodyPr>
          <a:lstStyle/>
          <a:p>
            <a:r>
              <a:rPr lang="pl-PL" dirty="0">
                <a:solidFill>
                  <a:schemeClr val="tx1">
                    <a:lumMod val="85000"/>
                    <a:lumOff val="15000"/>
                  </a:schemeClr>
                </a:solidFill>
              </a:rPr>
              <a:t>Jakub Jąkała 4a</a:t>
            </a:r>
          </a:p>
        </p:txBody>
      </p:sp>
      <p:pic>
        <p:nvPicPr>
          <p:cNvPr id="5" name="Requiem_In_Cello (1)">
            <a:hlinkClick r:id="" action="ppaction://media"/>
            <a:extLst>
              <a:ext uri="{FF2B5EF4-FFF2-40B4-BE49-F238E27FC236}">
                <a16:creationId xmlns:a16="http://schemas.microsoft.com/office/drawing/2014/main" id="{49F472F8-3941-45BF-A7F6-FAAC5BEB958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9699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8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5FF2ECBA-1D5A-4790-894D-F3FB63A440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90" y="833121"/>
            <a:ext cx="4465575" cy="2296159"/>
          </a:xfrm>
        </p:spPr>
        <p:txBody>
          <a:bodyPr anchor="t"/>
          <a:lstStyle/>
          <a:p>
            <a:pPr algn="ctr"/>
            <a:r>
              <a:rPr lang="pl-PL" sz="44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OTO SYLWETKI TROJGA Z NICH: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4F1664D0-6F4C-4922-8A5F-B42751B825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6400" y="1364565"/>
            <a:ext cx="5022165" cy="4811151"/>
          </a:xfrm>
        </p:spPr>
        <p:txBody>
          <a:bodyPr anchor="t">
            <a:normAutofit/>
          </a:bodyPr>
          <a:lstStyle/>
          <a:p>
            <a:endParaRPr lang="pl-PL" sz="3600" dirty="0"/>
          </a:p>
          <a:p>
            <a:pPr marL="0" indent="0" algn="ctr">
              <a:buNone/>
            </a:pPr>
            <a:r>
              <a:rPr lang="pl-PL" sz="3600" dirty="0">
                <a:solidFill>
                  <a:srgbClr val="FFC000"/>
                </a:solidFill>
              </a:rPr>
              <a:t>Danuta </a:t>
            </a:r>
            <a:r>
              <a:rPr lang="pl-PL" sz="3600" dirty="0" err="1">
                <a:solidFill>
                  <a:srgbClr val="FFC000"/>
                </a:solidFill>
              </a:rPr>
              <a:t>Siedzikówna</a:t>
            </a:r>
            <a:r>
              <a:rPr lang="pl-PL" sz="3600" dirty="0">
                <a:solidFill>
                  <a:srgbClr val="FFC000"/>
                </a:solidFill>
              </a:rPr>
              <a:t> ps. „Inka”</a:t>
            </a:r>
          </a:p>
          <a:p>
            <a:pPr algn="ctr"/>
            <a:endParaRPr lang="pl-PL" sz="3600" dirty="0"/>
          </a:p>
          <a:p>
            <a:pPr algn="ctr"/>
            <a:endParaRPr lang="pl-PL" sz="3600" dirty="0"/>
          </a:p>
          <a:p>
            <a:pPr marL="0" indent="0" algn="ctr">
              <a:buNone/>
            </a:pPr>
            <a:r>
              <a:rPr lang="pl-PL" sz="3600" dirty="0">
                <a:solidFill>
                  <a:srgbClr val="FFFF00"/>
                </a:solidFill>
              </a:rPr>
              <a:t>August Fieldorf </a:t>
            </a:r>
          </a:p>
          <a:p>
            <a:pPr marL="0" indent="0" algn="ctr">
              <a:buNone/>
            </a:pPr>
            <a:r>
              <a:rPr lang="pl-PL" sz="3600" dirty="0">
                <a:solidFill>
                  <a:srgbClr val="FFFF00"/>
                </a:solidFill>
              </a:rPr>
              <a:t>ps. „Nil”</a:t>
            </a:r>
          </a:p>
          <a:p>
            <a:endParaRPr lang="pl-PL" sz="3600" dirty="0"/>
          </a:p>
          <a:p>
            <a:endParaRPr lang="pl-PL" sz="3600" dirty="0"/>
          </a:p>
          <a:p>
            <a:endParaRPr lang="pl-PL" dirty="0"/>
          </a:p>
          <a:p>
            <a:endParaRPr lang="pl-PL" dirty="0"/>
          </a:p>
        </p:txBody>
      </p:sp>
      <p:sp>
        <p:nvSpPr>
          <p:cNvPr id="7" name="Symbol zastępczy tekstu 6">
            <a:extLst>
              <a:ext uri="{FF2B5EF4-FFF2-40B4-BE49-F238E27FC236}">
                <a16:creationId xmlns:a16="http://schemas.microsoft.com/office/drawing/2014/main" id="{95B276B5-D4F3-4912-B231-9891B665F0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54953" y="3291840"/>
            <a:ext cx="3613995" cy="2733039"/>
          </a:xfrm>
        </p:spPr>
        <p:txBody>
          <a:bodyPr anchor="ctr">
            <a:normAutofit/>
          </a:bodyPr>
          <a:lstStyle/>
          <a:p>
            <a:pPr algn="ctr"/>
            <a:r>
              <a:rPr lang="pl-PL" sz="36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Witold Pilecki</a:t>
            </a:r>
          </a:p>
          <a:p>
            <a:pPr algn="ctr"/>
            <a:r>
              <a:rPr lang="pl-PL" sz="36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ps. „Witold”, „Druh”</a:t>
            </a:r>
          </a:p>
        </p:txBody>
      </p:sp>
    </p:spTree>
    <p:extLst>
      <p:ext uri="{BB962C8B-B14F-4D97-AF65-F5344CB8AC3E}">
        <p14:creationId xmlns:p14="http://schemas.microsoft.com/office/powerpoint/2010/main" val="2383854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8000">
        <p14:gallery dir="l"/>
      </p:transition>
    </mc:Choice>
    <mc:Fallback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D3031615-4E70-4AA1-B27C-F56E25379C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Symbol zastępczy zawartości 7">
            <a:extLst>
              <a:ext uri="{FF2B5EF4-FFF2-40B4-BE49-F238E27FC236}">
                <a16:creationId xmlns:a16="http://schemas.microsoft.com/office/drawing/2014/main" id="{3CA66812-5223-43F7-9797-20B888850237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5" r="1" b="3346"/>
          <a:stretch/>
        </p:blipFill>
        <p:spPr>
          <a:xfrm>
            <a:off x="643467" y="643467"/>
            <a:ext cx="10905066" cy="5571066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32386D96-DF72-4275-B766-E00CBBFB0F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81903223"/>
      </p:ext>
    </p:extLst>
  </p:cSld>
  <p:clrMapOvr>
    <a:masterClrMapping/>
  </p:clrMapOvr>
  <p:transition spd="slow" advClick="0" advTm="8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0" name="Rectangle 74">
            <a:extLst>
              <a:ext uri="{FF2B5EF4-FFF2-40B4-BE49-F238E27FC236}">
                <a16:creationId xmlns:a16="http://schemas.microsoft.com/office/drawing/2014/main" id="{29787B81-C7DF-412B-A405-EF4454012D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8" name="Symbol zastępczy zawartości 67" descr="Obraz zawierający zewnętrzne, budynek, zdjęcie, biały&#10;&#10;Opis wygenerowany automatycznie">
            <a:extLst>
              <a:ext uri="{FF2B5EF4-FFF2-40B4-BE49-F238E27FC236}">
                <a16:creationId xmlns:a16="http://schemas.microsoft.com/office/drawing/2014/main" id="{668252E8-97FE-4061-8B35-30DF32A7D2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1" b="5463"/>
          <a:stretch/>
        </p:blipFill>
        <p:spPr>
          <a:xfrm>
            <a:off x="20" y="-1"/>
            <a:ext cx="12191980" cy="6858000"/>
          </a:xfrm>
          <a:prstGeom prst="rect">
            <a:avLst/>
          </a:prstGeom>
        </p:spPr>
      </p:pic>
      <p:sp>
        <p:nvSpPr>
          <p:cNvPr id="72" name="Content Placeholder 71">
            <a:extLst>
              <a:ext uri="{FF2B5EF4-FFF2-40B4-BE49-F238E27FC236}">
                <a16:creationId xmlns:a16="http://schemas.microsoft.com/office/drawing/2014/main" id="{9A3002BC-4691-48AB-B0F4-8B3E9CCBCD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675250"/>
            <a:ext cx="9461525" cy="5573150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pl-PL" sz="2400" dirty="0">
                <a:solidFill>
                  <a:srgbClr val="FFFF00"/>
                </a:solidFill>
              </a:rPr>
              <a:t>Rotmistrz Witold Pilecki walczył w obronie niepodległości Polski już w wojnie polsko - bolszewickiej a w 1920 roku uczestniczył w Bitwie Warszawskiej. W czasie II wojny światowej przedostał się do niemieckiego obozu koncentracyjnego Auschwitz – Birkenau. Tam pomagał więźniom w ucieczkach, organizował pomoc żywnościową. To także dzięki niemu świat dowiedział się o mordowaniu Żydów  w komorach gazowych. </a:t>
            </a:r>
          </a:p>
          <a:p>
            <a:pPr marL="0" indent="0" algn="ctr">
              <a:buNone/>
            </a:pPr>
            <a:r>
              <a:rPr lang="pl-PL" sz="2400" dirty="0">
                <a:solidFill>
                  <a:srgbClr val="FFFF00"/>
                </a:solidFill>
              </a:rPr>
              <a:t>Po wojnie działał w Polskim Państwie Podziemnym sprzeciwiając się ingerowaniu władz sowieckich w sprawy Polski. Za to został aresztowany i poddany torturom a następnie skazany na śmierć.</a:t>
            </a:r>
            <a:endParaRPr lang="en-US" sz="2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593253"/>
      </p:ext>
    </p:extLst>
  </p:cSld>
  <p:clrMapOvr>
    <a:masterClrMapping/>
  </p:clrMapOvr>
  <p:transition spd="slow" advClick="0" advTm="8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>
            <a:extLst>
              <a:ext uri="{FF2B5EF4-FFF2-40B4-BE49-F238E27FC236}">
                <a16:creationId xmlns:a16="http://schemas.microsoft.com/office/drawing/2014/main" id="{C9ECDD5C-152A-4CC7-8333-0F367B3A62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7F5C92A3-369B-43F3-BDCE-E560B1B0EC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40" name="Oval 39">
            <a:extLst>
              <a:ext uri="{FF2B5EF4-FFF2-40B4-BE49-F238E27FC236}">
                <a16:creationId xmlns:a16="http://schemas.microsoft.com/office/drawing/2014/main" id="{AEBE9F1A-B38D-446E-83AE-14B17CE77F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915B5014-A7EC-4BA6-9C83-8840CF81DB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022C43AB-86D7-420D-8AD7-DC0A15FDD0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46" name="Rectangle 45">
            <a:extLst>
              <a:ext uri="{FF2B5EF4-FFF2-40B4-BE49-F238E27FC236}">
                <a16:creationId xmlns:a16="http://schemas.microsoft.com/office/drawing/2014/main" id="{5E3EB826-A471-488F-9E8A-D65528A3C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DFB3CEA1-88D9-42FB-88ED-1E9807FE65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Symbol zastępczy zawartości 11" descr="Obraz zawierający trawa, zdjęcie, siedzi, mężczyzna&#10;&#10;Opis wygenerowany automatycznie">
            <a:extLst>
              <a:ext uri="{FF2B5EF4-FFF2-40B4-BE49-F238E27FC236}">
                <a16:creationId xmlns:a16="http://schemas.microsoft.com/office/drawing/2014/main" id="{982217B7-1B60-4BEF-B7E0-3806EB0B7EF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268" y="643467"/>
            <a:ext cx="10175463" cy="5571066"/>
          </a:xfrm>
          <a:prstGeom prst="rect">
            <a:avLst/>
          </a:prstGeom>
        </p:spPr>
      </p:pic>
      <p:sp>
        <p:nvSpPr>
          <p:cNvPr id="50" name="Rectangle 49">
            <a:extLst>
              <a:ext uri="{FF2B5EF4-FFF2-40B4-BE49-F238E27FC236}">
                <a16:creationId xmlns:a16="http://schemas.microsoft.com/office/drawing/2014/main" id="{9A6C928E-4252-4F33-8C34-E50A12A317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49175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8000">
        <p14:doors dir="vert"/>
      </p:transition>
    </mc:Choice>
    <mc:Fallback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29787B81-C7DF-412B-A405-EF4454012D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Symbol zastępczy zawartości 4" descr="Obraz zawierający trawa, zdjęcie, siedzi, mężczyzna&#10;&#10;Opis wygenerowany automatycznie">
            <a:extLst>
              <a:ext uri="{FF2B5EF4-FFF2-40B4-BE49-F238E27FC236}">
                <a16:creationId xmlns:a16="http://schemas.microsoft.com/office/drawing/2014/main" id="{5D6C98E9-17B9-4FA1-9CE3-C8F779E5D3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67"/>
          <a:stretch/>
        </p:blipFill>
        <p:spPr>
          <a:xfrm>
            <a:off x="20" y="-1"/>
            <a:ext cx="12191980" cy="6858000"/>
          </a:xfrm>
          <a:prstGeom prst="rect">
            <a:avLst/>
          </a:prstGeo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4FF884D5-D55B-4785-BB24-D33B060A72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759656"/>
            <a:ext cx="9531863" cy="4923692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pl-PL" sz="3200" dirty="0">
                <a:solidFill>
                  <a:srgbClr val="FFFF00"/>
                </a:solidFill>
              </a:rPr>
              <a:t>Danuta </a:t>
            </a:r>
            <a:r>
              <a:rPr lang="pl-PL" sz="3200" dirty="0" err="1">
                <a:solidFill>
                  <a:srgbClr val="FFFF00"/>
                </a:solidFill>
              </a:rPr>
              <a:t>Siedzikówna</a:t>
            </a:r>
            <a:r>
              <a:rPr lang="pl-PL" sz="3200" dirty="0">
                <a:solidFill>
                  <a:srgbClr val="FFFF00"/>
                </a:solidFill>
              </a:rPr>
              <a:t> wstąpiła do Armii Krajowej jako nastoletnia dziewczyna. Otrzymała wtedy pseudonim „Inka”. Przeszła szkolenie medyczne i jako sanitariuszka, przyłączyła się w 1945 roku do oddziału partyzanckiego. Po roku została aresztowana przez Urząd Bezpieczeństwa (UB) a następnie sazana na śmierć za walkę o prawdziwie wolny kraj.</a:t>
            </a:r>
            <a:endParaRPr lang="en-US" sz="3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869213"/>
      </p:ext>
    </p:extLst>
  </p:cSld>
  <p:clrMapOvr>
    <a:masterClrMapping/>
  </p:clrMapOvr>
  <p:transition spd="slow" advClick="0" advTm="8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>
            <a:extLst>
              <a:ext uri="{FF2B5EF4-FFF2-40B4-BE49-F238E27FC236}">
                <a16:creationId xmlns:a16="http://schemas.microsoft.com/office/drawing/2014/main" id="{5B89E5C5-A037-45B3-9D37-3658914D47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56" name="Picture 35">
            <a:extLst>
              <a:ext uri="{FF2B5EF4-FFF2-40B4-BE49-F238E27FC236}">
                <a16:creationId xmlns:a16="http://schemas.microsoft.com/office/drawing/2014/main" id="{5ACB93B0-521E-443D-9750-AFCFDDB3E8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57" name="Oval 37">
            <a:extLst>
              <a:ext uri="{FF2B5EF4-FFF2-40B4-BE49-F238E27FC236}">
                <a16:creationId xmlns:a16="http://schemas.microsoft.com/office/drawing/2014/main" id="{DA1DAC79-DDBA-4382-9D43-6E5F685BE5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5878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58" name="Picture 39">
            <a:extLst>
              <a:ext uri="{FF2B5EF4-FFF2-40B4-BE49-F238E27FC236}">
                <a16:creationId xmlns:a16="http://schemas.microsoft.com/office/drawing/2014/main" id="{E0880F10-995F-4F01-A83B-7ECDB7BE79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59" name="Picture 41">
            <a:extLst>
              <a:ext uri="{FF2B5EF4-FFF2-40B4-BE49-F238E27FC236}">
                <a16:creationId xmlns:a16="http://schemas.microsoft.com/office/drawing/2014/main" id="{A2D49266-1F08-40F2-B0E1-1D919DCB57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60" name="Rectangle 43">
            <a:extLst>
              <a:ext uri="{FF2B5EF4-FFF2-40B4-BE49-F238E27FC236}">
                <a16:creationId xmlns:a16="http://schemas.microsoft.com/office/drawing/2014/main" id="{6AACA73D-178F-4CFC-99E3-9F4FCBBDB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8" name="Symbol zastępczy zawartości 7">
            <a:extLst>
              <a:ext uri="{FF2B5EF4-FFF2-40B4-BE49-F238E27FC236}">
                <a16:creationId xmlns:a16="http://schemas.microsoft.com/office/drawing/2014/main" id="{4EACA5C5-12CB-4DB1-827E-39791E9B6D6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67"/>
          <a:stretch/>
        </p:blipFill>
        <p:spPr>
          <a:xfrm>
            <a:off x="371959" y="340963"/>
            <a:ext cx="11375756" cy="6199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19419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8000">
        <p:fade/>
      </p:transition>
    </mc:Choice>
    <mc:Fallback>
      <p:transition spd="med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B0365C4C-F35A-4ACD-B850-DD4FAB18B7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4954" y="1308295"/>
            <a:ext cx="9381747" cy="4431323"/>
          </a:xfrm>
        </p:spPr>
        <p:txBody>
          <a:bodyPr anchor="ctr"/>
          <a:lstStyle/>
          <a:p>
            <a:pPr algn="ctr"/>
            <a:r>
              <a:rPr lang="pl-PL" sz="3200" dirty="0">
                <a:solidFill>
                  <a:srgbClr val="FFFF00"/>
                </a:solidFill>
              </a:rPr>
              <a:t>Generał August Fieldorf pseudonim „Nil” był jednym z najbardziej zasłużonych żołnierzy Rzeczypospolitej, Armii Krajowej i polskiego podziemia niepodległościowego. Do końca swojego życia, gdy został skazany na śmierć przez sprawujące w Polsce władzę siły komunistyczne, pozostał wierny swoim przekonaniom i wierze w prawdziwe odrodzenie Ojczyzny.</a:t>
            </a:r>
          </a:p>
        </p:txBody>
      </p:sp>
    </p:spTree>
    <p:extLst>
      <p:ext uri="{BB962C8B-B14F-4D97-AF65-F5344CB8AC3E}">
        <p14:creationId xmlns:p14="http://schemas.microsoft.com/office/powerpoint/2010/main" val="1993009084"/>
      </p:ext>
    </p:extLst>
  </p:cSld>
  <p:clrMapOvr>
    <a:masterClrMapping/>
  </p:clrMapOvr>
  <p:transition spd="slow" advClick="0" advTm="8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4CD14DB-BB81-479F-A1FC-1C75640E9F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943A91B-7CA7-4592-A975-73B1BF8C4C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7">
            <a:extLst>
              <a:ext uri="{FF2B5EF4-FFF2-40B4-BE49-F238E27FC236}">
                <a16:creationId xmlns:a16="http://schemas.microsoft.com/office/drawing/2014/main" id="{EC471314-E46A-414B-8D91-74880E84F1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19939" y="1460230"/>
            <a:ext cx="3472060" cy="825932"/>
          </a:xfrm>
          <a:custGeom>
            <a:avLst/>
            <a:gdLst>
              <a:gd name="connsiteX0" fmla="*/ 3470310 w 3472060"/>
              <a:gd name="connsiteY0" fmla="*/ 0 h 825932"/>
              <a:gd name="connsiteX1" fmla="*/ 3472060 w 3472060"/>
              <a:gd name="connsiteY1" fmla="*/ 12850 h 825932"/>
              <a:gd name="connsiteX2" fmla="*/ 3472060 w 3472060"/>
              <a:gd name="connsiteY2" fmla="*/ 480529 h 825932"/>
              <a:gd name="connsiteX3" fmla="*/ 3363699 w 3472060"/>
              <a:gd name="connsiteY3" fmla="*/ 498471 h 825932"/>
              <a:gd name="connsiteX4" fmla="*/ 42060 w 3472060"/>
              <a:gd name="connsiteY4" fmla="*/ 824486 h 825932"/>
              <a:gd name="connsiteX5" fmla="*/ 0 w 3472060"/>
              <a:gd name="connsiteY5" fmla="*/ 758452 h 825932"/>
              <a:gd name="connsiteX6" fmla="*/ 188014 w 3472060"/>
              <a:gd name="connsiteY6" fmla="*/ 735602 h 825932"/>
              <a:gd name="connsiteX7" fmla="*/ 284087 w 3472060"/>
              <a:gd name="connsiteY7" fmla="*/ 722590 h 825932"/>
              <a:gd name="connsiteX8" fmla="*/ 382288 w 3472060"/>
              <a:gd name="connsiteY8" fmla="*/ 709392 h 825932"/>
              <a:gd name="connsiteX9" fmla="*/ 481858 w 3472060"/>
              <a:gd name="connsiteY9" fmla="*/ 695774 h 825932"/>
              <a:gd name="connsiteX10" fmla="*/ 581897 w 3472060"/>
              <a:gd name="connsiteY10" fmla="*/ 680711 h 825932"/>
              <a:gd name="connsiteX11" fmla="*/ 683670 w 3472060"/>
              <a:gd name="connsiteY11" fmla="*/ 665256 h 825932"/>
              <a:gd name="connsiteX12" fmla="*/ 787206 w 3472060"/>
              <a:gd name="connsiteY12" fmla="*/ 649587 h 825932"/>
              <a:gd name="connsiteX13" fmla="*/ 892019 w 3472060"/>
              <a:gd name="connsiteY13" fmla="*/ 632968 h 825932"/>
              <a:gd name="connsiteX14" fmla="*/ 997620 w 3472060"/>
              <a:gd name="connsiteY14" fmla="*/ 614667 h 825932"/>
              <a:gd name="connsiteX15" fmla="*/ 1104727 w 3472060"/>
              <a:gd name="connsiteY15" fmla="*/ 596741 h 825932"/>
              <a:gd name="connsiteX16" fmla="*/ 1212669 w 3472060"/>
              <a:gd name="connsiteY16" fmla="*/ 577397 h 825932"/>
              <a:gd name="connsiteX17" fmla="*/ 1321506 w 3472060"/>
              <a:gd name="connsiteY17" fmla="*/ 556988 h 825932"/>
              <a:gd name="connsiteX18" fmla="*/ 1430709 w 3472060"/>
              <a:gd name="connsiteY18" fmla="*/ 536607 h 825932"/>
              <a:gd name="connsiteX19" fmla="*/ 1541050 w 3472060"/>
              <a:gd name="connsiteY19" fmla="*/ 514481 h 825932"/>
              <a:gd name="connsiteX20" fmla="*/ 1652805 w 3472060"/>
              <a:gd name="connsiteY20" fmla="*/ 492202 h 825932"/>
              <a:gd name="connsiteX21" fmla="*/ 1763708 w 3472060"/>
              <a:gd name="connsiteY21" fmla="*/ 469161 h 825932"/>
              <a:gd name="connsiteX22" fmla="*/ 1875795 w 3472060"/>
              <a:gd name="connsiteY22" fmla="*/ 444641 h 825932"/>
              <a:gd name="connsiteX23" fmla="*/ 1989128 w 3472060"/>
              <a:gd name="connsiteY23" fmla="*/ 418995 h 825932"/>
              <a:gd name="connsiteX24" fmla="*/ 2102476 w 3472060"/>
              <a:gd name="connsiteY24" fmla="*/ 393438 h 825932"/>
              <a:gd name="connsiteX25" fmla="*/ 2215549 w 3472060"/>
              <a:gd name="connsiteY25" fmla="*/ 366291 h 825932"/>
              <a:gd name="connsiteX26" fmla="*/ 2330490 w 3472060"/>
              <a:gd name="connsiteY26" fmla="*/ 337455 h 825932"/>
              <a:gd name="connsiteX27" fmla="*/ 2443333 w 3472060"/>
              <a:gd name="connsiteY27" fmla="*/ 308983 h 825932"/>
              <a:gd name="connsiteX28" fmla="*/ 2558014 w 3472060"/>
              <a:gd name="connsiteY28" fmla="*/ 278646 h 825932"/>
              <a:gd name="connsiteX29" fmla="*/ 2673621 w 3472060"/>
              <a:gd name="connsiteY29" fmla="*/ 247421 h 825932"/>
              <a:gd name="connsiteX30" fmla="*/ 2787008 w 3472060"/>
              <a:gd name="connsiteY30" fmla="*/ 215853 h 825932"/>
              <a:gd name="connsiteX31" fmla="*/ 2901442 w 3472060"/>
              <a:gd name="connsiteY31" fmla="*/ 182011 h 825932"/>
              <a:gd name="connsiteX32" fmla="*/ 3015722 w 3472060"/>
              <a:gd name="connsiteY32" fmla="*/ 147286 h 825932"/>
              <a:gd name="connsiteX33" fmla="*/ 3130018 w 3472060"/>
              <a:gd name="connsiteY33" fmla="*/ 112649 h 825932"/>
              <a:gd name="connsiteX34" fmla="*/ 3243551 w 3472060"/>
              <a:gd name="connsiteY34" fmla="*/ 75688 h 825932"/>
              <a:gd name="connsiteX35" fmla="*/ 3356992 w 3472060"/>
              <a:gd name="connsiteY35" fmla="*/ 38197 h 825932"/>
              <a:gd name="connsiteX36" fmla="*/ 3470310 w 3472060"/>
              <a:gd name="connsiteY36" fmla="*/ 0 h 825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472060" h="825932">
                <a:moveTo>
                  <a:pt x="3470310" y="0"/>
                </a:moveTo>
                <a:lnTo>
                  <a:pt x="3472060" y="12850"/>
                </a:lnTo>
                <a:lnTo>
                  <a:pt x="3472060" y="480529"/>
                </a:lnTo>
                <a:lnTo>
                  <a:pt x="3363699" y="498471"/>
                </a:lnTo>
                <a:cubicBezTo>
                  <a:pt x="2435623" y="645518"/>
                  <a:pt x="603076" y="844866"/>
                  <a:pt x="42060" y="824486"/>
                </a:cubicBezTo>
                <a:cubicBezTo>
                  <a:pt x="28151" y="802425"/>
                  <a:pt x="13909" y="780513"/>
                  <a:pt x="0" y="758452"/>
                </a:cubicBezTo>
                <a:lnTo>
                  <a:pt x="188014" y="735602"/>
                </a:lnTo>
                <a:lnTo>
                  <a:pt x="284087" y="722590"/>
                </a:lnTo>
                <a:lnTo>
                  <a:pt x="382288" y="709392"/>
                </a:lnTo>
                <a:lnTo>
                  <a:pt x="481858" y="695774"/>
                </a:lnTo>
                <a:lnTo>
                  <a:pt x="581897" y="680711"/>
                </a:lnTo>
                <a:lnTo>
                  <a:pt x="683670" y="665256"/>
                </a:lnTo>
                <a:lnTo>
                  <a:pt x="787206" y="649587"/>
                </a:lnTo>
                <a:lnTo>
                  <a:pt x="892019" y="632968"/>
                </a:lnTo>
                <a:lnTo>
                  <a:pt x="997620" y="614667"/>
                </a:lnTo>
                <a:lnTo>
                  <a:pt x="1104727" y="596741"/>
                </a:lnTo>
                <a:lnTo>
                  <a:pt x="1212669" y="577397"/>
                </a:lnTo>
                <a:lnTo>
                  <a:pt x="1321506" y="556988"/>
                </a:lnTo>
                <a:lnTo>
                  <a:pt x="1430709" y="536607"/>
                </a:lnTo>
                <a:lnTo>
                  <a:pt x="1541050" y="514481"/>
                </a:lnTo>
                <a:lnTo>
                  <a:pt x="1652805" y="492202"/>
                </a:lnTo>
                <a:lnTo>
                  <a:pt x="1763708" y="469161"/>
                </a:lnTo>
                <a:lnTo>
                  <a:pt x="1875795" y="444641"/>
                </a:lnTo>
                <a:lnTo>
                  <a:pt x="1989128" y="418995"/>
                </a:lnTo>
                <a:lnTo>
                  <a:pt x="2102476" y="393438"/>
                </a:lnTo>
                <a:lnTo>
                  <a:pt x="2215549" y="366291"/>
                </a:lnTo>
                <a:lnTo>
                  <a:pt x="2330490" y="337455"/>
                </a:lnTo>
                <a:lnTo>
                  <a:pt x="2443333" y="308983"/>
                </a:lnTo>
                <a:lnTo>
                  <a:pt x="2558014" y="278646"/>
                </a:lnTo>
                <a:lnTo>
                  <a:pt x="2673621" y="247421"/>
                </a:lnTo>
                <a:lnTo>
                  <a:pt x="2787008" y="215853"/>
                </a:lnTo>
                <a:lnTo>
                  <a:pt x="2901442" y="182011"/>
                </a:lnTo>
                <a:lnTo>
                  <a:pt x="3015722" y="147286"/>
                </a:lnTo>
                <a:lnTo>
                  <a:pt x="3130018" y="112649"/>
                </a:lnTo>
                <a:lnTo>
                  <a:pt x="3243551" y="75688"/>
                </a:lnTo>
                <a:lnTo>
                  <a:pt x="3356992" y="38197"/>
                </a:lnTo>
                <a:lnTo>
                  <a:pt x="347031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 useBgFill="1">
        <p:nvSpPr>
          <p:cNvPr id="17" name="Freeform: Shape 16">
            <a:extLst>
              <a:ext uri="{FF2B5EF4-FFF2-40B4-BE49-F238E27FC236}">
                <a16:creationId xmlns:a16="http://schemas.microsoft.com/office/drawing/2014/main" id="{6A681326-1C9D-44A3-A627-3871BDAE41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1" y="1762067"/>
            <a:ext cx="12192417" cy="5095933"/>
          </a:xfrm>
          <a:custGeom>
            <a:avLst/>
            <a:gdLst>
              <a:gd name="connsiteX0" fmla="*/ 0 w 12192417"/>
              <a:gd name="connsiteY0" fmla="*/ 0 h 5095933"/>
              <a:gd name="connsiteX1" fmla="*/ 71931 w 12192417"/>
              <a:gd name="connsiteY1" fmla="*/ 12261 h 5095933"/>
              <a:gd name="connsiteX2" fmla="*/ 282848 w 12192417"/>
              <a:gd name="connsiteY2" fmla="*/ 48343 h 5095933"/>
              <a:gd name="connsiteX3" fmla="*/ 436463 w 12192417"/>
              <a:gd name="connsiteY3" fmla="*/ 73565 h 5095933"/>
              <a:gd name="connsiteX4" fmla="*/ 619338 w 12192417"/>
              <a:gd name="connsiteY4" fmla="*/ 100188 h 5095933"/>
              <a:gd name="connsiteX5" fmla="*/ 836350 w 12192417"/>
              <a:gd name="connsiteY5" fmla="*/ 132066 h 5095933"/>
              <a:gd name="connsiteX6" fmla="*/ 1076527 w 12192417"/>
              <a:gd name="connsiteY6" fmla="*/ 165696 h 5095933"/>
              <a:gd name="connsiteX7" fmla="*/ 1347183 w 12192417"/>
              <a:gd name="connsiteY7" fmla="*/ 201077 h 5095933"/>
              <a:gd name="connsiteX8" fmla="*/ 1642222 w 12192417"/>
              <a:gd name="connsiteY8" fmla="*/ 238560 h 5095933"/>
              <a:gd name="connsiteX9" fmla="*/ 1962863 w 12192417"/>
              <a:gd name="connsiteY9" fmla="*/ 276043 h 5095933"/>
              <a:gd name="connsiteX10" fmla="*/ 2304231 w 12192417"/>
              <a:gd name="connsiteY10" fmla="*/ 314227 h 5095933"/>
              <a:gd name="connsiteX11" fmla="*/ 2672420 w 12192417"/>
              <a:gd name="connsiteY11" fmla="*/ 349608 h 5095933"/>
              <a:gd name="connsiteX12" fmla="*/ 3057677 w 12192417"/>
              <a:gd name="connsiteY12" fmla="*/ 383588 h 5095933"/>
              <a:gd name="connsiteX13" fmla="*/ 3464880 w 12192417"/>
              <a:gd name="connsiteY13" fmla="*/ 414415 h 5095933"/>
              <a:gd name="connsiteX14" fmla="*/ 3889151 w 12192417"/>
              <a:gd name="connsiteY14" fmla="*/ 443841 h 5095933"/>
              <a:gd name="connsiteX15" fmla="*/ 4331709 w 12192417"/>
              <a:gd name="connsiteY15" fmla="*/ 471515 h 5095933"/>
              <a:gd name="connsiteX16" fmla="*/ 4558475 w 12192417"/>
              <a:gd name="connsiteY16" fmla="*/ 481324 h 5095933"/>
              <a:gd name="connsiteX17" fmla="*/ 4790117 w 12192417"/>
              <a:gd name="connsiteY17" fmla="*/ 492183 h 5095933"/>
              <a:gd name="connsiteX18" fmla="*/ 5025417 w 12192417"/>
              <a:gd name="connsiteY18" fmla="*/ 502342 h 5095933"/>
              <a:gd name="connsiteX19" fmla="*/ 5261936 w 12192417"/>
              <a:gd name="connsiteY19" fmla="*/ 508998 h 5095933"/>
              <a:gd name="connsiteX20" fmla="*/ 5503331 w 12192417"/>
              <a:gd name="connsiteY20" fmla="*/ 514953 h 5095933"/>
              <a:gd name="connsiteX21" fmla="*/ 5747166 w 12192417"/>
              <a:gd name="connsiteY21" fmla="*/ 521259 h 5095933"/>
              <a:gd name="connsiteX22" fmla="*/ 5995876 w 12192417"/>
              <a:gd name="connsiteY22" fmla="*/ 525463 h 5095933"/>
              <a:gd name="connsiteX23" fmla="*/ 6247025 w 12192417"/>
              <a:gd name="connsiteY23" fmla="*/ 525463 h 5095933"/>
              <a:gd name="connsiteX24" fmla="*/ 6500612 w 12192417"/>
              <a:gd name="connsiteY24" fmla="*/ 527565 h 5095933"/>
              <a:gd name="connsiteX25" fmla="*/ 6756638 w 12192417"/>
              <a:gd name="connsiteY25" fmla="*/ 525463 h 5095933"/>
              <a:gd name="connsiteX26" fmla="*/ 7016321 w 12192417"/>
              <a:gd name="connsiteY26" fmla="*/ 521259 h 5095933"/>
              <a:gd name="connsiteX27" fmla="*/ 7276004 w 12192417"/>
              <a:gd name="connsiteY27" fmla="*/ 517406 h 5095933"/>
              <a:gd name="connsiteX28" fmla="*/ 7539344 w 12192417"/>
              <a:gd name="connsiteY28" fmla="*/ 508998 h 5095933"/>
              <a:gd name="connsiteX29" fmla="*/ 7805123 w 12192417"/>
              <a:gd name="connsiteY29" fmla="*/ 500241 h 5095933"/>
              <a:gd name="connsiteX30" fmla="*/ 8070902 w 12192417"/>
              <a:gd name="connsiteY30" fmla="*/ 490082 h 5095933"/>
              <a:gd name="connsiteX31" fmla="*/ 8339120 w 12192417"/>
              <a:gd name="connsiteY31" fmla="*/ 475719 h 5095933"/>
              <a:gd name="connsiteX32" fmla="*/ 8609775 w 12192417"/>
              <a:gd name="connsiteY32" fmla="*/ 458554 h 5095933"/>
              <a:gd name="connsiteX33" fmla="*/ 8881650 w 12192417"/>
              <a:gd name="connsiteY33" fmla="*/ 442089 h 5095933"/>
              <a:gd name="connsiteX34" fmla="*/ 9153525 w 12192417"/>
              <a:gd name="connsiteY34" fmla="*/ 421071 h 5095933"/>
              <a:gd name="connsiteX35" fmla="*/ 9429057 w 12192417"/>
              <a:gd name="connsiteY35" fmla="*/ 395849 h 5095933"/>
              <a:gd name="connsiteX36" fmla="*/ 9700932 w 12192417"/>
              <a:gd name="connsiteY36" fmla="*/ 370626 h 5095933"/>
              <a:gd name="connsiteX37" fmla="*/ 9977683 w 12192417"/>
              <a:gd name="connsiteY37" fmla="*/ 341551 h 5095933"/>
              <a:gd name="connsiteX38" fmla="*/ 10255654 w 12192417"/>
              <a:gd name="connsiteY38" fmla="*/ 309673 h 5095933"/>
              <a:gd name="connsiteX39" fmla="*/ 10529967 w 12192417"/>
              <a:gd name="connsiteY39" fmla="*/ 276043 h 5095933"/>
              <a:gd name="connsiteX40" fmla="*/ 10807938 w 12192417"/>
              <a:gd name="connsiteY40" fmla="*/ 236809 h 5095933"/>
              <a:gd name="connsiteX41" fmla="*/ 11084689 w 12192417"/>
              <a:gd name="connsiteY41" fmla="*/ 194772 h 5095933"/>
              <a:gd name="connsiteX42" fmla="*/ 11362660 w 12192417"/>
              <a:gd name="connsiteY42" fmla="*/ 153085 h 5095933"/>
              <a:gd name="connsiteX43" fmla="*/ 11639411 w 12192417"/>
              <a:gd name="connsiteY43" fmla="*/ 104392 h 5095933"/>
              <a:gd name="connsiteX44" fmla="*/ 11914944 w 12192417"/>
              <a:gd name="connsiteY44" fmla="*/ 54648 h 5095933"/>
              <a:gd name="connsiteX45" fmla="*/ 12191695 w 12192417"/>
              <a:gd name="connsiteY45" fmla="*/ 2452 h 5095933"/>
              <a:gd name="connsiteX46" fmla="*/ 12191695 w 12192417"/>
              <a:gd name="connsiteY46" fmla="*/ 2162231 h 5095933"/>
              <a:gd name="connsiteX47" fmla="*/ 12192417 w 12192417"/>
              <a:gd name="connsiteY47" fmla="*/ 2162231 h 5095933"/>
              <a:gd name="connsiteX48" fmla="*/ 12192417 w 12192417"/>
              <a:gd name="connsiteY48" fmla="*/ 5095933 h 5095933"/>
              <a:gd name="connsiteX49" fmla="*/ 0 w 12192417"/>
              <a:gd name="connsiteY49" fmla="*/ 5095933 h 5095933"/>
              <a:gd name="connsiteX50" fmla="*/ 0 w 12192417"/>
              <a:gd name="connsiteY50" fmla="*/ 2791958 h 5095933"/>
              <a:gd name="connsiteX51" fmla="*/ 0 w 12192417"/>
              <a:gd name="connsiteY51" fmla="*/ 2162231 h 5095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92417" h="5095933">
                <a:moveTo>
                  <a:pt x="0" y="0"/>
                </a:moveTo>
                <a:lnTo>
                  <a:pt x="71931" y="12261"/>
                </a:lnTo>
                <a:lnTo>
                  <a:pt x="282848" y="48343"/>
                </a:lnTo>
                <a:lnTo>
                  <a:pt x="436463" y="73565"/>
                </a:lnTo>
                <a:lnTo>
                  <a:pt x="619338" y="100188"/>
                </a:lnTo>
                <a:lnTo>
                  <a:pt x="836350" y="132066"/>
                </a:lnTo>
                <a:lnTo>
                  <a:pt x="1076527" y="165696"/>
                </a:lnTo>
                <a:lnTo>
                  <a:pt x="1347183" y="201077"/>
                </a:lnTo>
                <a:lnTo>
                  <a:pt x="1642222" y="238560"/>
                </a:lnTo>
                <a:lnTo>
                  <a:pt x="1962863" y="276043"/>
                </a:lnTo>
                <a:lnTo>
                  <a:pt x="2304231" y="314227"/>
                </a:lnTo>
                <a:lnTo>
                  <a:pt x="2672420" y="349608"/>
                </a:lnTo>
                <a:lnTo>
                  <a:pt x="3057677" y="383588"/>
                </a:lnTo>
                <a:lnTo>
                  <a:pt x="3464880" y="414415"/>
                </a:lnTo>
                <a:lnTo>
                  <a:pt x="3889151" y="443841"/>
                </a:lnTo>
                <a:lnTo>
                  <a:pt x="4331709" y="471515"/>
                </a:lnTo>
                <a:lnTo>
                  <a:pt x="4558475" y="481324"/>
                </a:lnTo>
                <a:lnTo>
                  <a:pt x="4790117" y="492183"/>
                </a:lnTo>
                <a:lnTo>
                  <a:pt x="5025417" y="502342"/>
                </a:lnTo>
                <a:lnTo>
                  <a:pt x="5261936" y="508998"/>
                </a:lnTo>
                <a:lnTo>
                  <a:pt x="5503331" y="514953"/>
                </a:lnTo>
                <a:lnTo>
                  <a:pt x="5747166" y="521259"/>
                </a:lnTo>
                <a:lnTo>
                  <a:pt x="5995876" y="525463"/>
                </a:lnTo>
                <a:lnTo>
                  <a:pt x="6247025" y="525463"/>
                </a:lnTo>
                <a:lnTo>
                  <a:pt x="6500612" y="527565"/>
                </a:lnTo>
                <a:lnTo>
                  <a:pt x="6756638" y="525463"/>
                </a:lnTo>
                <a:lnTo>
                  <a:pt x="7016321" y="521259"/>
                </a:lnTo>
                <a:lnTo>
                  <a:pt x="7276004" y="517406"/>
                </a:lnTo>
                <a:lnTo>
                  <a:pt x="7539344" y="508998"/>
                </a:lnTo>
                <a:lnTo>
                  <a:pt x="7805123" y="500241"/>
                </a:lnTo>
                <a:lnTo>
                  <a:pt x="8070902" y="490082"/>
                </a:lnTo>
                <a:lnTo>
                  <a:pt x="8339120" y="475719"/>
                </a:lnTo>
                <a:lnTo>
                  <a:pt x="8609775" y="458554"/>
                </a:lnTo>
                <a:lnTo>
                  <a:pt x="8881650" y="442089"/>
                </a:lnTo>
                <a:lnTo>
                  <a:pt x="9153525" y="421071"/>
                </a:lnTo>
                <a:lnTo>
                  <a:pt x="9429057" y="395849"/>
                </a:lnTo>
                <a:lnTo>
                  <a:pt x="9700932" y="370626"/>
                </a:lnTo>
                <a:lnTo>
                  <a:pt x="9977683" y="341551"/>
                </a:lnTo>
                <a:lnTo>
                  <a:pt x="10255654" y="309673"/>
                </a:lnTo>
                <a:lnTo>
                  <a:pt x="10529967" y="276043"/>
                </a:lnTo>
                <a:lnTo>
                  <a:pt x="10807938" y="236809"/>
                </a:lnTo>
                <a:lnTo>
                  <a:pt x="11084689" y="194772"/>
                </a:lnTo>
                <a:lnTo>
                  <a:pt x="11362660" y="153085"/>
                </a:lnTo>
                <a:lnTo>
                  <a:pt x="11639411" y="104392"/>
                </a:lnTo>
                <a:lnTo>
                  <a:pt x="11914944" y="54648"/>
                </a:lnTo>
                <a:lnTo>
                  <a:pt x="12191695" y="2452"/>
                </a:lnTo>
                <a:lnTo>
                  <a:pt x="12191695" y="2162231"/>
                </a:lnTo>
                <a:lnTo>
                  <a:pt x="12192417" y="2162231"/>
                </a:lnTo>
                <a:lnTo>
                  <a:pt x="12192417" y="5095933"/>
                </a:lnTo>
                <a:lnTo>
                  <a:pt x="0" y="5095933"/>
                </a:lnTo>
                <a:lnTo>
                  <a:pt x="0" y="2791958"/>
                </a:lnTo>
                <a:lnTo>
                  <a:pt x="0" y="2162231"/>
                </a:lnTo>
                <a:close/>
              </a:path>
            </a:pathLst>
          </a:custGeom>
          <a:ln>
            <a:noFill/>
          </a:ln>
        </p:spPr>
      </p:sp>
      <p:sp>
        <p:nvSpPr>
          <p:cNvPr id="5" name="Tytuł 4">
            <a:extLst>
              <a:ext uri="{FF2B5EF4-FFF2-40B4-BE49-F238E27FC236}">
                <a16:creationId xmlns:a16="http://schemas.microsoft.com/office/drawing/2014/main" id="{E4AE3FDC-041B-423A-A7E4-77FF32E605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3312" y="452718"/>
            <a:ext cx="8947522" cy="1400530"/>
          </a:xfrm>
        </p:spPr>
        <p:txBody>
          <a:bodyPr anchor="t">
            <a:noAutofit/>
          </a:bodyPr>
          <a:lstStyle/>
          <a:p>
            <a:pPr algn="ctr"/>
            <a:r>
              <a:rPr lang="pl-PL" sz="4400" b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Polacy nie zapomnieli nigdy o swych bohaterach.</a:t>
            </a:r>
          </a:p>
        </p:txBody>
      </p:sp>
      <p:pic>
        <p:nvPicPr>
          <p:cNvPr id="8" name="Symbol zastępczy zawartości 7" descr="Obraz zawierający zdjęcie, tekst, mężczyzna, noszenie&#10;&#10;Opis wygenerowany automatycznie">
            <a:extLst>
              <a:ext uri="{FF2B5EF4-FFF2-40B4-BE49-F238E27FC236}">
                <a16:creationId xmlns:a16="http://schemas.microsoft.com/office/drawing/2014/main" id="{39BED38B-908E-4C15-B2BD-42FA5C45DB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2854" y="2905067"/>
            <a:ext cx="9422970" cy="3500215"/>
          </a:xfrm>
        </p:spPr>
      </p:pic>
    </p:spTree>
    <p:extLst>
      <p:ext uri="{BB962C8B-B14F-4D97-AF65-F5344CB8AC3E}">
        <p14:creationId xmlns:p14="http://schemas.microsoft.com/office/powerpoint/2010/main" val="14741053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8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ymbol zastępczy zawartości 7">
            <a:extLst>
              <a:ext uri="{FF2B5EF4-FFF2-40B4-BE49-F238E27FC236}">
                <a16:creationId xmlns:a16="http://schemas.microsoft.com/office/drawing/2014/main" id="{6615D7EB-9BED-4824-8281-3F507AE258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84724" y="822227"/>
            <a:ext cx="6559137" cy="5048486"/>
          </a:xfrm>
        </p:spPr>
      </p:pic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8C21CEDB-B31D-4A30-8972-D35B4AA9B2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19932" y="976393"/>
            <a:ext cx="3936085" cy="5048486"/>
          </a:xfrm>
        </p:spPr>
        <p:txBody>
          <a:bodyPr>
            <a:normAutofit/>
          </a:bodyPr>
          <a:lstStyle/>
          <a:p>
            <a:pPr algn="ctr"/>
            <a:r>
              <a:rPr lang="pl-PL" sz="32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3 lutego 2011 roku Sejm uchwalił ustawę o ustanowieniu dnia 1 marca Narodowym Dniem Pamięci Żołnierzy Wyklętych.</a:t>
            </a:r>
          </a:p>
        </p:txBody>
      </p:sp>
    </p:spTree>
    <p:extLst>
      <p:ext uri="{BB962C8B-B14F-4D97-AF65-F5344CB8AC3E}">
        <p14:creationId xmlns:p14="http://schemas.microsoft.com/office/powerpoint/2010/main" val="9930266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00">
        <p159:morph option="byObject"/>
      </p:transition>
    </mc:Choice>
    <mc:Fallback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5">
            <a:extLst>
              <a:ext uri="{FF2B5EF4-FFF2-40B4-BE49-F238E27FC236}">
                <a16:creationId xmlns:a16="http://schemas.microsoft.com/office/drawing/2014/main" id="{DF19BAF3-7E20-4B9D-B544-BABAEEA1FA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35" name="Picture 37">
            <a:extLst>
              <a:ext uri="{FF2B5EF4-FFF2-40B4-BE49-F238E27FC236}">
                <a16:creationId xmlns:a16="http://schemas.microsoft.com/office/drawing/2014/main" id="{950648F4-ABCD-4DF0-8641-76CFB2354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37" name="Oval 39">
            <a:extLst>
              <a:ext uri="{FF2B5EF4-FFF2-40B4-BE49-F238E27FC236}">
                <a16:creationId xmlns:a16="http://schemas.microsoft.com/office/drawing/2014/main" id="{989BE678-777B-482A-A616-FEDC47B162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39" name="Picture 41">
            <a:extLst>
              <a:ext uri="{FF2B5EF4-FFF2-40B4-BE49-F238E27FC236}">
                <a16:creationId xmlns:a16="http://schemas.microsoft.com/office/drawing/2014/main" id="{CF1EB4BD-9C7E-4AA3-9681-C7EB0DA625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94AAE3AA-3759-4D28-B0EF-575F25A514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46" name="Rectangle 45">
            <a:extLst>
              <a:ext uri="{FF2B5EF4-FFF2-40B4-BE49-F238E27FC236}">
                <a16:creationId xmlns:a16="http://schemas.microsoft.com/office/drawing/2014/main" id="{D28BE0C3-2102-4820-B88B-A448B1840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C8A3C342-1D03-412F-8DD3-BF519E8E0A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ytuł 28">
            <a:extLst>
              <a:ext uri="{FF2B5EF4-FFF2-40B4-BE49-F238E27FC236}">
                <a16:creationId xmlns:a16="http://schemas.microsoft.com/office/drawing/2014/main" id="{AD6D4B21-C291-45BB-B102-9D2F1C3284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11931" y="452718"/>
            <a:ext cx="4638903" cy="140053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 sz="3200" dirty="0">
                <a:solidFill>
                  <a:schemeClr val="tx2">
                    <a:lumMod val="90000"/>
                  </a:schemeClr>
                </a:solidFill>
              </a:rPr>
              <a:t>My, młodzi Polacy, też o nich nie zapomnimy</a:t>
            </a:r>
            <a:r>
              <a:rPr lang="pl-PL" sz="3200" dirty="0"/>
              <a:t>. </a:t>
            </a:r>
            <a:endParaRPr lang="en-US" sz="3200" dirty="0"/>
          </a:p>
        </p:txBody>
      </p:sp>
      <p:sp>
        <p:nvSpPr>
          <p:cNvPr id="50" name="Freeform 31">
            <a:extLst>
              <a:ext uri="{FF2B5EF4-FFF2-40B4-BE49-F238E27FC236}">
                <a16:creationId xmlns:a16="http://schemas.microsoft.com/office/drawing/2014/main" id="{81CC9B02-E087-4350-AEBD-2C3CF001AF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628375" y="-1573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Symbol zastępczy zawartości 26" descr="Obraz zawierający zdjęcie, stare, czarny, stojące&#10;&#10;Opis wygenerowany automatycznie">
            <a:extLst>
              <a:ext uri="{FF2B5EF4-FFF2-40B4-BE49-F238E27FC236}">
                <a16:creationId xmlns:a16="http://schemas.microsoft.com/office/drawing/2014/main" id="{C9E2D45C-E06C-4400-B551-EBB1EF40D5E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1" r="2" b="2"/>
          <a:stretch/>
        </p:blipFill>
        <p:spPr>
          <a:xfrm>
            <a:off x="3" y="10"/>
            <a:ext cx="4973099" cy="6857991"/>
          </a:xfrm>
          <a:custGeom>
            <a:avLst/>
            <a:gdLst/>
            <a:ahLst/>
            <a:cxnLst/>
            <a:rect l="l" t="t" r="r" b="b"/>
            <a:pathLst>
              <a:path w="4973099" h="6858001">
                <a:moveTo>
                  <a:pt x="3628384" y="0"/>
                </a:moveTo>
                <a:lnTo>
                  <a:pt x="4971922" y="0"/>
                </a:lnTo>
                <a:lnTo>
                  <a:pt x="4946877" y="155677"/>
                </a:lnTo>
                <a:lnTo>
                  <a:pt x="4923008" y="310668"/>
                </a:lnTo>
                <a:lnTo>
                  <a:pt x="4899644" y="466344"/>
                </a:lnTo>
                <a:lnTo>
                  <a:pt x="4879641" y="622707"/>
                </a:lnTo>
                <a:lnTo>
                  <a:pt x="4859470" y="778383"/>
                </a:lnTo>
                <a:lnTo>
                  <a:pt x="4840644" y="934746"/>
                </a:lnTo>
                <a:lnTo>
                  <a:pt x="4824508" y="1089051"/>
                </a:lnTo>
                <a:lnTo>
                  <a:pt x="4809212" y="1245413"/>
                </a:lnTo>
                <a:lnTo>
                  <a:pt x="4795260" y="1401090"/>
                </a:lnTo>
                <a:lnTo>
                  <a:pt x="4783158" y="1554023"/>
                </a:lnTo>
                <a:lnTo>
                  <a:pt x="4771055" y="1709014"/>
                </a:lnTo>
                <a:lnTo>
                  <a:pt x="4760970" y="1861947"/>
                </a:lnTo>
                <a:lnTo>
                  <a:pt x="4753070" y="2014881"/>
                </a:lnTo>
                <a:lnTo>
                  <a:pt x="4744833" y="2167128"/>
                </a:lnTo>
                <a:lnTo>
                  <a:pt x="4737942" y="2318004"/>
                </a:lnTo>
                <a:lnTo>
                  <a:pt x="4733067" y="2467509"/>
                </a:lnTo>
                <a:lnTo>
                  <a:pt x="4728865" y="2617013"/>
                </a:lnTo>
                <a:lnTo>
                  <a:pt x="4724831" y="2765146"/>
                </a:lnTo>
                <a:lnTo>
                  <a:pt x="4722982" y="2911221"/>
                </a:lnTo>
                <a:lnTo>
                  <a:pt x="4720965" y="3057297"/>
                </a:lnTo>
                <a:lnTo>
                  <a:pt x="4719956" y="3201315"/>
                </a:lnTo>
                <a:lnTo>
                  <a:pt x="4720965" y="3343961"/>
                </a:lnTo>
                <a:lnTo>
                  <a:pt x="4720965" y="3485236"/>
                </a:lnTo>
                <a:lnTo>
                  <a:pt x="4722982" y="3625139"/>
                </a:lnTo>
                <a:lnTo>
                  <a:pt x="4726007" y="3762299"/>
                </a:lnTo>
                <a:lnTo>
                  <a:pt x="4728865" y="3898087"/>
                </a:lnTo>
                <a:lnTo>
                  <a:pt x="4732059" y="4031133"/>
                </a:lnTo>
                <a:lnTo>
                  <a:pt x="4736933" y="4163492"/>
                </a:lnTo>
                <a:lnTo>
                  <a:pt x="4742144" y="4293793"/>
                </a:lnTo>
                <a:lnTo>
                  <a:pt x="4746850" y="4421352"/>
                </a:lnTo>
                <a:lnTo>
                  <a:pt x="4760130" y="4670298"/>
                </a:lnTo>
                <a:lnTo>
                  <a:pt x="4774249" y="4908956"/>
                </a:lnTo>
                <a:lnTo>
                  <a:pt x="4789041" y="5138013"/>
                </a:lnTo>
                <a:lnTo>
                  <a:pt x="4805346" y="5354726"/>
                </a:lnTo>
                <a:lnTo>
                  <a:pt x="4822323" y="5561838"/>
                </a:lnTo>
                <a:lnTo>
                  <a:pt x="4840644" y="5753862"/>
                </a:lnTo>
                <a:lnTo>
                  <a:pt x="4858630" y="5934227"/>
                </a:lnTo>
                <a:lnTo>
                  <a:pt x="4876615" y="6100191"/>
                </a:lnTo>
                <a:lnTo>
                  <a:pt x="4893592" y="6252438"/>
                </a:lnTo>
                <a:lnTo>
                  <a:pt x="4909729" y="6387541"/>
                </a:lnTo>
                <a:lnTo>
                  <a:pt x="4925025" y="6509613"/>
                </a:lnTo>
                <a:lnTo>
                  <a:pt x="4937800" y="6612483"/>
                </a:lnTo>
                <a:lnTo>
                  <a:pt x="4949902" y="6698894"/>
                </a:lnTo>
                <a:lnTo>
                  <a:pt x="4967216" y="6817538"/>
                </a:lnTo>
                <a:lnTo>
                  <a:pt x="4973099" y="6858000"/>
                </a:lnTo>
                <a:lnTo>
                  <a:pt x="4075210" y="6858000"/>
                </a:lnTo>
                <a:lnTo>
                  <a:pt x="4075210" y="6858001"/>
                </a:lnTo>
                <a:lnTo>
                  <a:pt x="0" y="6858001"/>
                </a:lnTo>
                <a:lnTo>
                  <a:pt x="0" y="1"/>
                </a:lnTo>
                <a:lnTo>
                  <a:pt x="3628384" y="1"/>
                </a:lnTo>
                <a:close/>
              </a:path>
            </a:pathLst>
          </a:custGeom>
        </p:spPr>
      </p:pic>
      <p:sp>
        <p:nvSpPr>
          <p:cNvPr id="52" name="Rectangle 51">
            <a:extLst>
              <a:ext uri="{FF2B5EF4-FFF2-40B4-BE49-F238E27FC236}">
                <a16:creationId xmlns:a16="http://schemas.microsoft.com/office/drawing/2014/main" id="{D6F18ACE-6E82-4ADC-8A2F-A1771B309B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4244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1" name="Symbol zastępczy tekstu 30">
            <a:extLst>
              <a:ext uri="{FF2B5EF4-FFF2-40B4-BE49-F238E27FC236}">
                <a16:creationId xmlns:a16="http://schemas.microsoft.com/office/drawing/2014/main" id="{A2073D6C-BA0E-47AD-859D-CF14F65352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750255" y="2281519"/>
            <a:ext cx="4638903" cy="4195481"/>
          </a:xfrm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pl-PL" sz="3600" dirty="0"/>
              <a:t>Ponieważ, jak pisze poeta:</a:t>
            </a:r>
          </a:p>
          <a:p>
            <a:pPr algn="ctr"/>
            <a:r>
              <a:rPr lang="pl-PL" sz="3600" b="1" i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Naród, który traci pamięć</a:t>
            </a:r>
          </a:p>
          <a:p>
            <a:pPr algn="ctr"/>
            <a:r>
              <a:rPr lang="pl-PL" sz="3600" b="1" i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Traci sumienie</a:t>
            </a:r>
          </a:p>
          <a:p>
            <a:pPr algn="ctr"/>
            <a:r>
              <a:rPr lang="pl-PL" sz="1800" b="1" i="1" dirty="0"/>
              <a:t>/Zbigniew Herbert/</a:t>
            </a:r>
            <a:r>
              <a:rPr lang="pl-PL" sz="3600" b="1" i="1" dirty="0"/>
              <a:t> </a:t>
            </a:r>
            <a:endParaRPr lang="en-US" sz="3600" b="1" i="1" dirty="0"/>
          </a:p>
        </p:txBody>
      </p:sp>
    </p:spTree>
    <p:extLst>
      <p:ext uri="{BB962C8B-B14F-4D97-AF65-F5344CB8AC3E}">
        <p14:creationId xmlns:p14="http://schemas.microsoft.com/office/powerpoint/2010/main" val="2103739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8000">
        <p:circle/>
      </p:transition>
    </mc:Choice>
    <mc:Fallback>
      <p:transition spd="slow" advClick="0" advTm="8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Content Placeholder 53">
            <a:extLst>
              <a:ext uri="{FF2B5EF4-FFF2-40B4-BE49-F238E27FC236}">
                <a16:creationId xmlns:a16="http://schemas.microsoft.com/office/drawing/2014/main" id="{D3E063EE-0B4A-4930-B2C1-DF5824B14D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789312" y="1038386"/>
            <a:ext cx="3754987" cy="4981415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algn="ctr">
              <a:buNone/>
            </a:pPr>
            <a:r>
              <a:rPr lang="pl-PL" sz="3200" dirty="0"/>
              <a:t>ŻOŁNIERZE NIEZŁOMNI </a:t>
            </a:r>
          </a:p>
          <a:p>
            <a:pPr marL="0" indent="0" algn="ctr">
              <a:buNone/>
            </a:pPr>
            <a:r>
              <a:rPr lang="pl-PL" sz="3200" dirty="0"/>
              <a:t>często określani są też mianem </a:t>
            </a:r>
          </a:p>
          <a:p>
            <a:pPr marL="0" indent="0" algn="ctr">
              <a:buNone/>
            </a:pPr>
            <a:r>
              <a:rPr lang="pl-PL" sz="3200" dirty="0"/>
              <a:t>ŻOŁNIERZE WYKLĘCI</a:t>
            </a:r>
          </a:p>
          <a:p>
            <a:pPr marL="0" indent="0" algn="ctr">
              <a:buNone/>
            </a:pPr>
            <a:r>
              <a:rPr lang="pl-PL" sz="3200" dirty="0"/>
              <a:t> </a:t>
            </a:r>
            <a:r>
              <a:rPr lang="pl-PL" sz="2000" dirty="0"/>
              <a:t>i te dwa pojęcia będą pojawiać się w dalszej prezentacji</a:t>
            </a:r>
            <a:endParaRPr lang="en-US" sz="2000" dirty="0"/>
          </a:p>
        </p:txBody>
      </p:sp>
      <p:pic>
        <p:nvPicPr>
          <p:cNvPr id="14" name="Symbol zastępczy zawartości 13">
            <a:extLst>
              <a:ext uri="{FF2B5EF4-FFF2-40B4-BE49-F238E27FC236}">
                <a16:creationId xmlns:a16="http://schemas.microsoft.com/office/drawing/2014/main" id="{C26F3779-74CF-4E7E-A5F4-B5B6F3DA32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6532" y="979759"/>
            <a:ext cx="6493910" cy="49814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525099123"/>
      </p:ext>
    </p:extLst>
  </p:cSld>
  <p:clrMapOvr>
    <a:masterClrMapping/>
  </p:clrMapOvr>
  <p:transition spd="slow" advClick="0" advTm="8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DF19BAF3-7E20-4B9D-B544-BABAEEA1FA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50648F4-ABCD-4DF0-8641-76CFB2354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989BE678-777B-482A-A616-FEDC47B162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CF1EB4BD-9C7E-4AA3-9681-C7EB0DA625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94AAE3AA-3759-4D28-B0EF-575F25A514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D28BE0C3-2102-4820-B88B-A448B1840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Symbol zastępczy obrazu 8" descr="Obraz zawierający rysunek&#10;&#10;Opis wygenerowany automatycznie">
            <a:extLst>
              <a:ext uri="{FF2B5EF4-FFF2-40B4-BE49-F238E27FC236}">
                <a16:creationId xmlns:a16="http://schemas.microsoft.com/office/drawing/2014/main" id="{E3A872DC-E730-4D2A-B965-A292180332CC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1" r="14293"/>
          <a:stretch/>
        </p:blipFill>
        <p:spPr>
          <a:xfrm>
            <a:off x="1593" y="10"/>
            <a:ext cx="6094407" cy="6857990"/>
          </a:xfrm>
          <a:prstGeom prst="rect">
            <a:avLst/>
          </a:prstGeom>
        </p:spPr>
      </p:pic>
      <p:sp>
        <p:nvSpPr>
          <p:cNvPr id="7" name="Symbol zastępczy tekstu 6">
            <a:extLst>
              <a:ext uri="{FF2B5EF4-FFF2-40B4-BE49-F238E27FC236}">
                <a16:creationId xmlns:a16="http://schemas.microsoft.com/office/drawing/2014/main" id="{C3C81C14-AEE4-40BD-8BDF-9A41046534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42108" y="2438400"/>
            <a:ext cx="3920726" cy="3809999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buFont typeface="Wingdings 3" charset="2"/>
              <a:buChar char=""/>
            </a:pPr>
            <a:r>
              <a:rPr lang="pl-PL" sz="28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Dziękuję za uwagę.</a:t>
            </a:r>
            <a:endParaRPr lang="en-US" sz="2800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8086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8000">
        <p14:doors dir="vert"/>
      </p:transition>
    </mc:Choice>
    <mc:Fallback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7000"/>
                <a:hueMod val="88000"/>
                <a:satMod val="130000"/>
                <a:lumMod val="124000"/>
              </a:schemeClr>
            </a:gs>
            <a:gs pos="100000">
              <a:schemeClr val="bg2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>
            <a:extLst>
              <a:ext uri="{FF2B5EF4-FFF2-40B4-BE49-F238E27FC236}">
                <a16:creationId xmlns:a16="http://schemas.microsoft.com/office/drawing/2014/main" id="{91B28F63-CF00-448F-B141-FE33C33B18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2AE609E2-8522-44E4-9077-980E5BCF3E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36" name="Oval 35">
            <a:extLst>
              <a:ext uri="{FF2B5EF4-FFF2-40B4-BE49-F238E27FC236}">
                <a16:creationId xmlns:a16="http://schemas.microsoft.com/office/drawing/2014/main" id="{4FA533C5-33E3-4611-AF9F-72811D8B26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8949AD42-25FD-4C3D-9EEE-B7FEC58099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6AC7D913-60B7-4603-881B-831DA5D3A9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87F0FDC4-AD8C-47D9-9131-623C98ADB0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DE27238C-8EAF-4098-86E6-7723B7DAE6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 36">
            <a:extLst>
              <a:ext uri="{FF2B5EF4-FFF2-40B4-BE49-F238E27FC236}">
                <a16:creationId xmlns:a16="http://schemas.microsoft.com/office/drawing/2014/main" id="{992F97B1-1891-4FCC-9E5F-BA97EDB48F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9351010" y="0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8" name="Freeform: Shape 47">
            <a:extLst>
              <a:ext uri="{FF2B5EF4-FFF2-40B4-BE49-F238E27FC236}">
                <a16:creationId xmlns:a16="http://schemas.microsoft.com/office/drawing/2014/main" id="{78C6C821-FEE1-4EB6-9590-C021440C77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175" y="0"/>
            <a:ext cx="9700459" cy="6858001"/>
          </a:xfrm>
          <a:custGeom>
            <a:avLst/>
            <a:gdLst>
              <a:gd name="connsiteX0" fmla="*/ 0 w 9700459"/>
              <a:gd name="connsiteY0" fmla="*/ 0 h 6858001"/>
              <a:gd name="connsiteX1" fmla="*/ 1323975 w 9700459"/>
              <a:gd name="connsiteY1" fmla="*/ 0 h 6858001"/>
              <a:gd name="connsiteX2" fmla="*/ 1517015 w 9700459"/>
              <a:gd name="connsiteY2" fmla="*/ 0 h 6858001"/>
              <a:gd name="connsiteX3" fmla="*/ 3241265 w 9700459"/>
              <a:gd name="connsiteY3" fmla="*/ 0 h 6858001"/>
              <a:gd name="connsiteX4" fmla="*/ 3241265 w 9700459"/>
              <a:gd name="connsiteY4" fmla="*/ 1 h 6858001"/>
              <a:gd name="connsiteX5" fmla="*/ 8355744 w 9700459"/>
              <a:gd name="connsiteY5" fmla="*/ 1 h 6858001"/>
              <a:gd name="connsiteX6" fmla="*/ 8355744 w 9700459"/>
              <a:gd name="connsiteY6" fmla="*/ 0 h 6858001"/>
              <a:gd name="connsiteX7" fmla="*/ 9699282 w 9700459"/>
              <a:gd name="connsiteY7" fmla="*/ 0 h 6858001"/>
              <a:gd name="connsiteX8" fmla="*/ 9674237 w 9700459"/>
              <a:gd name="connsiteY8" fmla="*/ 155677 h 6858001"/>
              <a:gd name="connsiteX9" fmla="*/ 9650368 w 9700459"/>
              <a:gd name="connsiteY9" fmla="*/ 310668 h 6858001"/>
              <a:gd name="connsiteX10" fmla="*/ 9627004 w 9700459"/>
              <a:gd name="connsiteY10" fmla="*/ 466344 h 6858001"/>
              <a:gd name="connsiteX11" fmla="*/ 9607001 w 9700459"/>
              <a:gd name="connsiteY11" fmla="*/ 622707 h 6858001"/>
              <a:gd name="connsiteX12" fmla="*/ 9586830 w 9700459"/>
              <a:gd name="connsiteY12" fmla="*/ 778383 h 6858001"/>
              <a:gd name="connsiteX13" fmla="*/ 9568004 w 9700459"/>
              <a:gd name="connsiteY13" fmla="*/ 934746 h 6858001"/>
              <a:gd name="connsiteX14" fmla="*/ 9551868 w 9700459"/>
              <a:gd name="connsiteY14" fmla="*/ 1089051 h 6858001"/>
              <a:gd name="connsiteX15" fmla="*/ 9536572 w 9700459"/>
              <a:gd name="connsiteY15" fmla="*/ 1245413 h 6858001"/>
              <a:gd name="connsiteX16" fmla="*/ 9522620 w 9700459"/>
              <a:gd name="connsiteY16" fmla="*/ 1401090 h 6858001"/>
              <a:gd name="connsiteX17" fmla="*/ 9510518 w 9700459"/>
              <a:gd name="connsiteY17" fmla="*/ 1554023 h 6858001"/>
              <a:gd name="connsiteX18" fmla="*/ 9498415 w 9700459"/>
              <a:gd name="connsiteY18" fmla="*/ 1709014 h 6858001"/>
              <a:gd name="connsiteX19" fmla="*/ 9488330 w 9700459"/>
              <a:gd name="connsiteY19" fmla="*/ 1861947 h 6858001"/>
              <a:gd name="connsiteX20" fmla="*/ 9480430 w 9700459"/>
              <a:gd name="connsiteY20" fmla="*/ 2014881 h 6858001"/>
              <a:gd name="connsiteX21" fmla="*/ 9472193 w 9700459"/>
              <a:gd name="connsiteY21" fmla="*/ 2167128 h 6858001"/>
              <a:gd name="connsiteX22" fmla="*/ 9465302 w 9700459"/>
              <a:gd name="connsiteY22" fmla="*/ 2318004 h 6858001"/>
              <a:gd name="connsiteX23" fmla="*/ 9460427 w 9700459"/>
              <a:gd name="connsiteY23" fmla="*/ 2467509 h 6858001"/>
              <a:gd name="connsiteX24" fmla="*/ 9456225 w 9700459"/>
              <a:gd name="connsiteY24" fmla="*/ 2617013 h 6858001"/>
              <a:gd name="connsiteX25" fmla="*/ 9452191 w 9700459"/>
              <a:gd name="connsiteY25" fmla="*/ 2765146 h 6858001"/>
              <a:gd name="connsiteX26" fmla="*/ 9450342 w 9700459"/>
              <a:gd name="connsiteY26" fmla="*/ 2911221 h 6858001"/>
              <a:gd name="connsiteX27" fmla="*/ 9448325 w 9700459"/>
              <a:gd name="connsiteY27" fmla="*/ 3057297 h 6858001"/>
              <a:gd name="connsiteX28" fmla="*/ 9447316 w 9700459"/>
              <a:gd name="connsiteY28" fmla="*/ 3201315 h 6858001"/>
              <a:gd name="connsiteX29" fmla="*/ 9448325 w 9700459"/>
              <a:gd name="connsiteY29" fmla="*/ 3343961 h 6858001"/>
              <a:gd name="connsiteX30" fmla="*/ 9448325 w 9700459"/>
              <a:gd name="connsiteY30" fmla="*/ 3485236 h 6858001"/>
              <a:gd name="connsiteX31" fmla="*/ 9450342 w 9700459"/>
              <a:gd name="connsiteY31" fmla="*/ 3625139 h 6858001"/>
              <a:gd name="connsiteX32" fmla="*/ 9453367 w 9700459"/>
              <a:gd name="connsiteY32" fmla="*/ 3762299 h 6858001"/>
              <a:gd name="connsiteX33" fmla="*/ 9456225 w 9700459"/>
              <a:gd name="connsiteY33" fmla="*/ 3898087 h 6858001"/>
              <a:gd name="connsiteX34" fmla="*/ 9459419 w 9700459"/>
              <a:gd name="connsiteY34" fmla="*/ 4031133 h 6858001"/>
              <a:gd name="connsiteX35" fmla="*/ 9464293 w 9700459"/>
              <a:gd name="connsiteY35" fmla="*/ 4163492 h 6858001"/>
              <a:gd name="connsiteX36" fmla="*/ 9469504 w 9700459"/>
              <a:gd name="connsiteY36" fmla="*/ 4293793 h 6858001"/>
              <a:gd name="connsiteX37" fmla="*/ 9474210 w 9700459"/>
              <a:gd name="connsiteY37" fmla="*/ 4421352 h 6858001"/>
              <a:gd name="connsiteX38" fmla="*/ 9487490 w 9700459"/>
              <a:gd name="connsiteY38" fmla="*/ 4670298 h 6858001"/>
              <a:gd name="connsiteX39" fmla="*/ 9501609 w 9700459"/>
              <a:gd name="connsiteY39" fmla="*/ 4908956 h 6858001"/>
              <a:gd name="connsiteX40" fmla="*/ 9516401 w 9700459"/>
              <a:gd name="connsiteY40" fmla="*/ 5138013 h 6858001"/>
              <a:gd name="connsiteX41" fmla="*/ 9532706 w 9700459"/>
              <a:gd name="connsiteY41" fmla="*/ 5354726 h 6858001"/>
              <a:gd name="connsiteX42" fmla="*/ 9549683 w 9700459"/>
              <a:gd name="connsiteY42" fmla="*/ 5561838 h 6858001"/>
              <a:gd name="connsiteX43" fmla="*/ 9568004 w 9700459"/>
              <a:gd name="connsiteY43" fmla="*/ 5753862 h 6858001"/>
              <a:gd name="connsiteX44" fmla="*/ 9585990 w 9700459"/>
              <a:gd name="connsiteY44" fmla="*/ 5934227 h 6858001"/>
              <a:gd name="connsiteX45" fmla="*/ 9603975 w 9700459"/>
              <a:gd name="connsiteY45" fmla="*/ 6100191 h 6858001"/>
              <a:gd name="connsiteX46" fmla="*/ 9620952 w 9700459"/>
              <a:gd name="connsiteY46" fmla="*/ 6252438 h 6858001"/>
              <a:gd name="connsiteX47" fmla="*/ 9637089 w 9700459"/>
              <a:gd name="connsiteY47" fmla="*/ 6387541 h 6858001"/>
              <a:gd name="connsiteX48" fmla="*/ 9652385 w 9700459"/>
              <a:gd name="connsiteY48" fmla="*/ 6509613 h 6858001"/>
              <a:gd name="connsiteX49" fmla="*/ 9665160 w 9700459"/>
              <a:gd name="connsiteY49" fmla="*/ 6612483 h 6858001"/>
              <a:gd name="connsiteX50" fmla="*/ 9677262 w 9700459"/>
              <a:gd name="connsiteY50" fmla="*/ 6698894 h 6858001"/>
              <a:gd name="connsiteX51" fmla="*/ 9694576 w 9700459"/>
              <a:gd name="connsiteY51" fmla="*/ 6817538 h 6858001"/>
              <a:gd name="connsiteX52" fmla="*/ 9700459 w 9700459"/>
              <a:gd name="connsiteY52" fmla="*/ 6858000 h 6858001"/>
              <a:gd name="connsiteX53" fmla="*/ 8795105 w 9700459"/>
              <a:gd name="connsiteY53" fmla="*/ 6858000 h 6858001"/>
              <a:gd name="connsiteX54" fmla="*/ 8795105 w 9700459"/>
              <a:gd name="connsiteY54" fmla="*/ 6858001 h 6858001"/>
              <a:gd name="connsiteX55" fmla="*/ 2704541 w 9700459"/>
              <a:gd name="connsiteY55" fmla="*/ 6858001 h 6858001"/>
              <a:gd name="connsiteX56" fmla="*/ 2704541 w 9700459"/>
              <a:gd name="connsiteY56" fmla="*/ 6858000 h 6858001"/>
              <a:gd name="connsiteX57" fmla="*/ 1517015 w 9700459"/>
              <a:gd name="connsiteY57" fmla="*/ 6858000 h 6858001"/>
              <a:gd name="connsiteX58" fmla="*/ 1323975 w 9700459"/>
              <a:gd name="connsiteY58" fmla="*/ 6858000 h 6858001"/>
              <a:gd name="connsiteX59" fmla="*/ 0 w 9700459"/>
              <a:gd name="connsiteY59" fmla="*/ 685800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9700459" h="6858001">
                <a:moveTo>
                  <a:pt x="0" y="0"/>
                </a:moveTo>
                <a:lnTo>
                  <a:pt x="1323975" y="0"/>
                </a:lnTo>
                <a:lnTo>
                  <a:pt x="1517015" y="0"/>
                </a:lnTo>
                <a:lnTo>
                  <a:pt x="3241265" y="0"/>
                </a:lnTo>
                <a:lnTo>
                  <a:pt x="3241265" y="1"/>
                </a:lnTo>
                <a:lnTo>
                  <a:pt x="8355744" y="1"/>
                </a:lnTo>
                <a:lnTo>
                  <a:pt x="8355744" y="0"/>
                </a:lnTo>
                <a:lnTo>
                  <a:pt x="9699282" y="0"/>
                </a:lnTo>
                <a:lnTo>
                  <a:pt x="9674237" y="155677"/>
                </a:lnTo>
                <a:lnTo>
                  <a:pt x="9650368" y="310668"/>
                </a:lnTo>
                <a:lnTo>
                  <a:pt x="9627004" y="466344"/>
                </a:lnTo>
                <a:lnTo>
                  <a:pt x="9607001" y="622707"/>
                </a:lnTo>
                <a:lnTo>
                  <a:pt x="9586830" y="778383"/>
                </a:lnTo>
                <a:lnTo>
                  <a:pt x="9568004" y="934746"/>
                </a:lnTo>
                <a:lnTo>
                  <a:pt x="9551868" y="1089051"/>
                </a:lnTo>
                <a:lnTo>
                  <a:pt x="9536572" y="1245413"/>
                </a:lnTo>
                <a:lnTo>
                  <a:pt x="9522620" y="1401090"/>
                </a:lnTo>
                <a:lnTo>
                  <a:pt x="9510518" y="1554023"/>
                </a:lnTo>
                <a:lnTo>
                  <a:pt x="9498415" y="1709014"/>
                </a:lnTo>
                <a:lnTo>
                  <a:pt x="9488330" y="1861947"/>
                </a:lnTo>
                <a:lnTo>
                  <a:pt x="9480430" y="2014881"/>
                </a:lnTo>
                <a:lnTo>
                  <a:pt x="9472193" y="2167128"/>
                </a:lnTo>
                <a:lnTo>
                  <a:pt x="9465302" y="2318004"/>
                </a:lnTo>
                <a:lnTo>
                  <a:pt x="9460427" y="2467509"/>
                </a:lnTo>
                <a:lnTo>
                  <a:pt x="9456225" y="2617013"/>
                </a:lnTo>
                <a:lnTo>
                  <a:pt x="9452191" y="2765146"/>
                </a:lnTo>
                <a:lnTo>
                  <a:pt x="9450342" y="2911221"/>
                </a:lnTo>
                <a:lnTo>
                  <a:pt x="9448325" y="3057297"/>
                </a:lnTo>
                <a:lnTo>
                  <a:pt x="9447316" y="3201315"/>
                </a:lnTo>
                <a:lnTo>
                  <a:pt x="9448325" y="3343961"/>
                </a:lnTo>
                <a:lnTo>
                  <a:pt x="9448325" y="3485236"/>
                </a:lnTo>
                <a:lnTo>
                  <a:pt x="9450342" y="3625139"/>
                </a:lnTo>
                <a:lnTo>
                  <a:pt x="9453367" y="3762299"/>
                </a:lnTo>
                <a:lnTo>
                  <a:pt x="9456225" y="3898087"/>
                </a:lnTo>
                <a:lnTo>
                  <a:pt x="9459419" y="4031133"/>
                </a:lnTo>
                <a:lnTo>
                  <a:pt x="9464293" y="4163492"/>
                </a:lnTo>
                <a:lnTo>
                  <a:pt x="9469504" y="4293793"/>
                </a:lnTo>
                <a:lnTo>
                  <a:pt x="9474210" y="4421352"/>
                </a:lnTo>
                <a:lnTo>
                  <a:pt x="9487490" y="4670298"/>
                </a:lnTo>
                <a:lnTo>
                  <a:pt x="9501609" y="4908956"/>
                </a:lnTo>
                <a:lnTo>
                  <a:pt x="9516401" y="5138013"/>
                </a:lnTo>
                <a:lnTo>
                  <a:pt x="9532706" y="5354726"/>
                </a:lnTo>
                <a:lnTo>
                  <a:pt x="9549683" y="5561838"/>
                </a:lnTo>
                <a:lnTo>
                  <a:pt x="9568004" y="5753862"/>
                </a:lnTo>
                <a:lnTo>
                  <a:pt x="9585990" y="5934227"/>
                </a:lnTo>
                <a:lnTo>
                  <a:pt x="9603975" y="6100191"/>
                </a:lnTo>
                <a:lnTo>
                  <a:pt x="9620952" y="6252438"/>
                </a:lnTo>
                <a:lnTo>
                  <a:pt x="9637089" y="6387541"/>
                </a:lnTo>
                <a:lnTo>
                  <a:pt x="9652385" y="6509613"/>
                </a:lnTo>
                <a:lnTo>
                  <a:pt x="9665160" y="6612483"/>
                </a:lnTo>
                <a:lnTo>
                  <a:pt x="9677262" y="6698894"/>
                </a:lnTo>
                <a:lnTo>
                  <a:pt x="9694576" y="6817538"/>
                </a:lnTo>
                <a:lnTo>
                  <a:pt x="9700459" y="6858000"/>
                </a:lnTo>
                <a:lnTo>
                  <a:pt x="8795105" y="6858000"/>
                </a:lnTo>
                <a:lnTo>
                  <a:pt x="8795105" y="6858001"/>
                </a:lnTo>
                <a:lnTo>
                  <a:pt x="2704541" y="6858001"/>
                </a:lnTo>
                <a:lnTo>
                  <a:pt x="2704541" y="6858000"/>
                </a:lnTo>
                <a:lnTo>
                  <a:pt x="1517015" y="6858000"/>
                </a:lnTo>
                <a:lnTo>
                  <a:pt x="1323975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Symbol zastępczy tekstu 6">
            <a:extLst>
              <a:ext uri="{FF2B5EF4-FFF2-40B4-BE49-F238E27FC236}">
                <a16:creationId xmlns:a16="http://schemas.microsoft.com/office/drawing/2014/main" id="{406296F3-9309-492D-B95A-03C956D0F951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763588" y="1141406"/>
            <a:ext cx="7559163" cy="473245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lvl="1" indent="0">
              <a:lnSpc>
                <a:spcPct val="90000"/>
              </a:lnSpc>
              <a:buNone/>
            </a:pPr>
            <a:r>
              <a:rPr lang="en-US" sz="3200" b="1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W	 </a:t>
            </a:r>
            <a:r>
              <a:rPr lang="en-US" sz="3200" b="1" i="0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latach</a:t>
            </a:r>
            <a:r>
              <a:rPr lang="en-US" sz="3200" b="1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1944-45 </a:t>
            </a:r>
            <a:r>
              <a:rPr lang="pl-PL" sz="3200" b="1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P</a:t>
            </a:r>
            <a:r>
              <a:rPr lang="en-US" sz="3200" b="1" i="0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olska</a:t>
            </a:r>
            <a:r>
              <a:rPr lang="en-US" sz="3200" b="1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200" b="1" i="0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została</a:t>
            </a:r>
            <a:r>
              <a:rPr lang="en-US" sz="3200" b="1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200" b="1" i="0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wyzwolona</a:t>
            </a:r>
            <a:r>
              <a:rPr lang="en-US" sz="3200" b="1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200" b="1" i="0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spod</a:t>
            </a:r>
            <a:r>
              <a:rPr lang="en-US" sz="3200" b="1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200" b="1" i="0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niemieckiej</a:t>
            </a:r>
            <a:r>
              <a:rPr lang="en-US" sz="3200" b="1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200" b="1" i="0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okupacji</a:t>
            </a:r>
            <a:r>
              <a:rPr lang="en-US" sz="3200" b="1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200" b="1" i="0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przez</a:t>
            </a:r>
            <a:r>
              <a:rPr lang="en-US" sz="3200" b="1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pl-PL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Z</a:t>
            </a:r>
            <a:r>
              <a:rPr lang="en-US" sz="3200" b="1" i="0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wiązek</a:t>
            </a:r>
            <a:r>
              <a:rPr lang="en-US" sz="3200" b="1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pl-PL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</a:t>
            </a:r>
            <a:r>
              <a:rPr lang="en-US" sz="3200" b="1" i="0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owiecki</a:t>
            </a:r>
            <a:r>
              <a:rPr lang="en-US" sz="3200" b="1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. </a:t>
            </a:r>
            <a:r>
              <a:rPr lang="en-US" sz="3200" b="1" i="0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Jednak</a:t>
            </a:r>
            <a:r>
              <a:rPr lang="en-US" sz="3200" b="1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200" b="1" i="0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radość</a:t>
            </a:r>
            <a:r>
              <a:rPr lang="en-US" sz="3200" b="1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z </a:t>
            </a:r>
            <a:r>
              <a:rPr lang="en-US" sz="3200" b="1" i="0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zakończenia</a:t>
            </a:r>
            <a:r>
              <a:rPr lang="en-US" sz="3200" b="1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200" b="1" i="0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wojny</a:t>
            </a:r>
            <a:r>
              <a:rPr lang="en-US" sz="3200" b="1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200" b="1" i="0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burzył</a:t>
            </a:r>
            <a:r>
              <a:rPr lang="en-US" sz="3200" b="1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200" b="1" i="0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brak</a:t>
            </a:r>
            <a:r>
              <a:rPr lang="en-US" sz="3200" b="1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200" b="1" i="0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wolności</a:t>
            </a:r>
            <a:r>
              <a:rPr lang="en-US" sz="3200" b="1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. </a:t>
            </a:r>
            <a:r>
              <a:rPr lang="en-US" sz="3200" b="1" i="0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Rosjanie</a:t>
            </a:r>
            <a:r>
              <a:rPr lang="en-US" sz="3200" b="1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200" b="1" i="0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narzucili</a:t>
            </a:r>
            <a:r>
              <a:rPr lang="en-US" sz="3200" b="1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200" b="1" i="0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bowiem</a:t>
            </a:r>
            <a:r>
              <a:rPr lang="en-US" sz="3200" b="1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pl-PL" sz="3200" b="1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P</a:t>
            </a:r>
            <a:r>
              <a:rPr lang="en-US" sz="3200" b="1" i="0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olsce</a:t>
            </a:r>
            <a:r>
              <a:rPr lang="en-US" sz="3200" b="1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200" b="1" i="0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podporządkowane</a:t>
            </a:r>
            <a:r>
              <a:rPr lang="en-US" sz="3200" b="1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200" b="1" i="0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sobie</a:t>
            </a:r>
            <a:r>
              <a:rPr lang="en-US" sz="3200" b="1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200" b="1" i="0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władze</a:t>
            </a:r>
            <a:r>
              <a:rPr lang="en-US" sz="3200" b="1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200" b="1" i="0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państwowe</a:t>
            </a:r>
            <a:r>
              <a:rPr lang="en-US" sz="3200" b="1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sz="3200" b="1" i="0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określane</a:t>
            </a:r>
            <a:r>
              <a:rPr lang="en-US" sz="3200" b="1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200" b="1" i="0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jako</a:t>
            </a:r>
            <a:r>
              <a:rPr lang="en-US" sz="3200" b="1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200" b="1" i="0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komunistyczne</a:t>
            </a:r>
            <a:r>
              <a:rPr lang="en-US" sz="3200" b="1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. </a:t>
            </a:r>
            <a:r>
              <a:rPr lang="en-US" sz="3200" b="1" i="0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Ponadto</a:t>
            </a:r>
            <a:r>
              <a:rPr lang="en-US" sz="3200" b="1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w </a:t>
            </a:r>
            <a:r>
              <a:rPr lang="en-US" sz="3200" b="1" i="0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naszym</a:t>
            </a:r>
            <a:r>
              <a:rPr lang="en-US" sz="3200" b="1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200" b="1" i="0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kraju</a:t>
            </a:r>
            <a:r>
              <a:rPr lang="en-US" sz="3200" b="1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200" b="1" i="0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przebywały</a:t>
            </a:r>
            <a:r>
              <a:rPr lang="en-US" sz="3200" b="1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200" b="1" i="0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wojska</a:t>
            </a:r>
            <a:r>
              <a:rPr lang="en-US" sz="3200" b="1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200" b="1" i="0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sowieckie</a:t>
            </a:r>
            <a:r>
              <a:rPr lang="en-US" sz="3200" b="1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.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B61A74B3-E247-44D4-8C48-FAE8E20564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2133347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8000">
        <p14:reveal/>
      </p:transition>
    </mc:Choice>
    <mc:Fallback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B4AAD3FD-83A5-4B89-9F8F-01B8870865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1">
            <a:extLst>
              <a:ext uri="{FF2B5EF4-FFF2-40B4-BE49-F238E27FC236}">
                <a16:creationId xmlns:a16="http://schemas.microsoft.com/office/drawing/2014/main" id="{61752F1D-FC0F-4103-9584-630E643CCD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94020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9" name="Freeform: Shape 38">
            <a:extLst>
              <a:ext uri="{FF2B5EF4-FFF2-40B4-BE49-F238E27FC236}">
                <a16:creationId xmlns:a16="http://schemas.microsoft.com/office/drawing/2014/main" id="{70151CB7-E7DE-4917-B831-01DF9CE013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16200000">
            <a:off x="5270819" y="-63600"/>
            <a:ext cx="6858001" cy="6985200"/>
          </a:xfrm>
          <a:custGeom>
            <a:avLst/>
            <a:gdLst>
              <a:gd name="connsiteX0" fmla="*/ 6858001 w 6858001"/>
              <a:gd name="connsiteY0" fmla="*/ 1177 h 6985200"/>
              <a:gd name="connsiteX1" fmla="*/ 6858001 w 6858001"/>
              <a:gd name="connsiteY1" fmla="*/ 1344715 h 6985200"/>
              <a:gd name="connsiteX2" fmla="*/ 6858000 w 6858001"/>
              <a:gd name="connsiteY2" fmla="*/ 1344715 h 6985200"/>
              <a:gd name="connsiteX3" fmla="*/ 6858000 w 6858001"/>
              <a:gd name="connsiteY3" fmla="*/ 6985200 h 6985200"/>
              <a:gd name="connsiteX4" fmla="*/ 0 w 6858001"/>
              <a:gd name="connsiteY4" fmla="*/ 6985199 h 6985200"/>
              <a:gd name="connsiteX5" fmla="*/ 0 w 6858001"/>
              <a:gd name="connsiteY5" fmla="*/ 886772 h 6985200"/>
              <a:gd name="connsiteX6" fmla="*/ 1 w 6858001"/>
              <a:gd name="connsiteY6" fmla="*/ 886772 h 6985200"/>
              <a:gd name="connsiteX7" fmla="*/ 1 w 6858001"/>
              <a:gd name="connsiteY7" fmla="*/ 0 h 6985200"/>
              <a:gd name="connsiteX8" fmla="*/ 40463 w 6858001"/>
              <a:gd name="connsiteY8" fmla="*/ 5883 h 6985200"/>
              <a:gd name="connsiteX9" fmla="*/ 159107 w 6858001"/>
              <a:gd name="connsiteY9" fmla="*/ 23196 h 6985200"/>
              <a:gd name="connsiteX10" fmla="*/ 245518 w 6858001"/>
              <a:gd name="connsiteY10" fmla="*/ 35299 h 6985200"/>
              <a:gd name="connsiteX11" fmla="*/ 348388 w 6858001"/>
              <a:gd name="connsiteY11" fmla="*/ 48073 h 6985200"/>
              <a:gd name="connsiteX12" fmla="*/ 470460 w 6858001"/>
              <a:gd name="connsiteY12" fmla="*/ 63369 h 6985200"/>
              <a:gd name="connsiteX13" fmla="*/ 605563 w 6858001"/>
              <a:gd name="connsiteY13" fmla="*/ 79506 h 6985200"/>
              <a:gd name="connsiteX14" fmla="*/ 757810 w 6858001"/>
              <a:gd name="connsiteY14" fmla="*/ 96483 h 6985200"/>
              <a:gd name="connsiteX15" fmla="*/ 923774 w 6858001"/>
              <a:gd name="connsiteY15" fmla="*/ 114469 h 6985200"/>
              <a:gd name="connsiteX16" fmla="*/ 1104139 w 6858001"/>
              <a:gd name="connsiteY16" fmla="*/ 132454 h 6985200"/>
              <a:gd name="connsiteX17" fmla="*/ 1296163 w 6858001"/>
              <a:gd name="connsiteY17" fmla="*/ 150776 h 6985200"/>
              <a:gd name="connsiteX18" fmla="*/ 1503275 w 6858001"/>
              <a:gd name="connsiteY18" fmla="*/ 167753 h 6985200"/>
              <a:gd name="connsiteX19" fmla="*/ 1719988 w 6858001"/>
              <a:gd name="connsiteY19" fmla="*/ 184058 h 6985200"/>
              <a:gd name="connsiteX20" fmla="*/ 1949045 w 6858001"/>
              <a:gd name="connsiteY20" fmla="*/ 198849 h 6985200"/>
              <a:gd name="connsiteX21" fmla="*/ 2187703 w 6858001"/>
              <a:gd name="connsiteY21" fmla="*/ 212969 h 6985200"/>
              <a:gd name="connsiteX22" fmla="*/ 2436649 w 6858001"/>
              <a:gd name="connsiteY22" fmla="*/ 226248 h 6985200"/>
              <a:gd name="connsiteX23" fmla="*/ 2564208 w 6858001"/>
              <a:gd name="connsiteY23" fmla="*/ 230955 h 6985200"/>
              <a:gd name="connsiteX24" fmla="*/ 2694509 w 6858001"/>
              <a:gd name="connsiteY24" fmla="*/ 236165 h 6985200"/>
              <a:gd name="connsiteX25" fmla="*/ 2826869 w 6858001"/>
              <a:gd name="connsiteY25" fmla="*/ 241040 h 6985200"/>
              <a:gd name="connsiteX26" fmla="*/ 2959914 w 6858001"/>
              <a:gd name="connsiteY26" fmla="*/ 244234 h 6985200"/>
              <a:gd name="connsiteX27" fmla="*/ 3095702 w 6858001"/>
              <a:gd name="connsiteY27" fmla="*/ 247091 h 6985200"/>
              <a:gd name="connsiteX28" fmla="*/ 3232862 w 6858001"/>
              <a:gd name="connsiteY28" fmla="*/ 250117 h 6985200"/>
              <a:gd name="connsiteX29" fmla="*/ 3372766 w 6858001"/>
              <a:gd name="connsiteY29" fmla="*/ 252134 h 6985200"/>
              <a:gd name="connsiteX30" fmla="*/ 3514040 w 6858001"/>
              <a:gd name="connsiteY30" fmla="*/ 252134 h 6985200"/>
              <a:gd name="connsiteX31" fmla="*/ 3656686 w 6858001"/>
              <a:gd name="connsiteY31" fmla="*/ 253142 h 6985200"/>
              <a:gd name="connsiteX32" fmla="*/ 3800705 w 6858001"/>
              <a:gd name="connsiteY32" fmla="*/ 252134 h 6985200"/>
              <a:gd name="connsiteX33" fmla="*/ 3946780 w 6858001"/>
              <a:gd name="connsiteY33" fmla="*/ 250117 h 6985200"/>
              <a:gd name="connsiteX34" fmla="*/ 4092856 w 6858001"/>
              <a:gd name="connsiteY34" fmla="*/ 248268 h 6985200"/>
              <a:gd name="connsiteX35" fmla="*/ 4240988 w 6858001"/>
              <a:gd name="connsiteY35" fmla="*/ 244234 h 6985200"/>
              <a:gd name="connsiteX36" fmla="*/ 4390492 w 6858001"/>
              <a:gd name="connsiteY36" fmla="*/ 240032 h 6985200"/>
              <a:gd name="connsiteX37" fmla="*/ 4539997 w 6858001"/>
              <a:gd name="connsiteY37" fmla="*/ 235157 h 6985200"/>
              <a:gd name="connsiteX38" fmla="*/ 4690873 w 6858001"/>
              <a:gd name="connsiteY38" fmla="*/ 228266 h 6985200"/>
              <a:gd name="connsiteX39" fmla="*/ 4843120 w 6858001"/>
              <a:gd name="connsiteY39" fmla="*/ 220029 h 6985200"/>
              <a:gd name="connsiteX40" fmla="*/ 4996054 w 6858001"/>
              <a:gd name="connsiteY40" fmla="*/ 212129 h 6985200"/>
              <a:gd name="connsiteX41" fmla="*/ 5148987 w 6858001"/>
              <a:gd name="connsiteY41" fmla="*/ 202044 h 6985200"/>
              <a:gd name="connsiteX42" fmla="*/ 5303978 w 6858001"/>
              <a:gd name="connsiteY42" fmla="*/ 189941 h 6985200"/>
              <a:gd name="connsiteX43" fmla="*/ 5456911 w 6858001"/>
              <a:gd name="connsiteY43" fmla="*/ 177839 h 6985200"/>
              <a:gd name="connsiteX44" fmla="*/ 5612588 w 6858001"/>
              <a:gd name="connsiteY44" fmla="*/ 163887 h 6985200"/>
              <a:gd name="connsiteX45" fmla="*/ 5768950 w 6858001"/>
              <a:gd name="connsiteY45" fmla="*/ 148591 h 6985200"/>
              <a:gd name="connsiteX46" fmla="*/ 5923255 w 6858001"/>
              <a:gd name="connsiteY46" fmla="*/ 132455 h 6985200"/>
              <a:gd name="connsiteX47" fmla="*/ 6079618 w 6858001"/>
              <a:gd name="connsiteY47" fmla="*/ 113629 h 6985200"/>
              <a:gd name="connsiteX48" fmla="*/ 6235294 w 6858001"/>
              <a:gd name="connsiteY48" fmla="*/ 93458 h 6985200"/>
              <a:gd name="connsiteX49" fmla="*/ 6391657 w 6858001"/>
              <a:gd name="connsiteY49" fmla="*/ 73455 h 6985200"/>
              <a:gd name="connsiteX50" fmla="*/ 6547333 w 6858001"/>
              <a:gd name="connsiteY50" fmla="*/ 50091 h 6985200"/>
              <a:gd name="connsiteX51" fmla="*/ 6702324 w 6858001"/>
              <a:gd name="connsiteY51" fmla="*/ 26222 h 698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858001" h="6985200">
                <a:moveTo>
                  <a:pt x="6858001" y="1177"/>
                </a:moveTo>
                <a:lnTo>
                  <a:pt x="6858001" y="1344715"/>
                </a:lnTo>
                <a:lnTo>
                  <a:pt x="6858000" y="1344715"/>
                </a:lnTo>
                <a:lnTo>
                  <a:pt x="6858000" y="6985200"/>
                </a:lnTo>
                <a:lnTo>
                  <a:pt x="0" y="6985199"/>
                </a:lnTo>
                <a:lnTo>
                  <a:pt x="0" y="886772"/>
                </a:lnTo>
                <a:lnTo>
                  <a:pt x="1" y="886772"/>
                </a:lnTo>
                <a:lnTo>
                  <a:pt x="1" y="0"/>
                </a:lnTo>
                <a:lnTo>
                  <a:pt x="40463" y="5883"/>
                </a:lnTo>
                <a:lnTo>
                  <a:pt x="159107" y="23196"/>
                </a:lnTo>
                <a:lnTo>
                  <a:pt x="245518" y="35299"/>
                </a:lnTo>
                <a:lnTo>
                  <a:pt x="348388" y="48073"/>
                </a:lnTo>
                <a:lnTo>
                  <a:pt x="470460" y="63369"/>
                </a:lnTo>
                <a:lnTo>
                  <a:pt x="605563" y="79506"/>
                </a:lnTo>
                <a:lnTo>
                  <a:pt x="757810" y="96483"/>
                </a:lnTo>
                <a:lnTo>
                  <a:pt x="923774" y="114469"/>
                </a:lnTo>
                <a:lnTo>
                  <a:pt x="1104139" y="132454"/>
                </a:lnTo>
                <a:lnTo>
                  <a:pt x="1296163" y="150776"/>
                </a:lnTo>
                <a:lnTo>
                  <a:pt x="1503275" y="167753"/>
                </a:lnTo>
                <a:lnTo>
                  <a:pt x="1719988" y="184058"/>
                </a:lnTo>
                <a:lnTo>
                  <a:pt x="1949045" y="198849"/>
                </a:lnTo>
                <a:lnTo>
                  <a:pt x="2187703" y="212969"/>
                </a:lnTo>
                <a:lnTo>
                  <a:pt x="2436649" y="226248"/>
                </a:lnTo>
                <a:lnTo>
                  <a:pt x="2564208" y="230955"/>
                </a:lnTo>
                <a:lnTo>
                  <a:pt x="2694509" y="236165"/>
                </a:lnTo>
                <a:lnTo>
                  <a:pt x="2826869" y="241040"/>
                </a:lnTo>
                <a:lnTo>
                  <a:pt x="2959914" y="244234"/>
                </a:lnTo>
                <a:lnTo>
                  <a:pt x="3095702" y="247091"/>
                </a:lnTo>
                <a:lnTo>
                  <a:pt x="3232862" y="250117"/>
                </a:lnTo>
                <a:lnTo>
                  <a:pt x="3372766" y="252134"/>
                </a:lnTo>
                <a:lnTo>
                  <a:pt x="3514040" y="252134"/>
                </a:lnTo>
                <a:lnTo>
                  <a:pt x="3656686" y="253142"/>
                </a:lnTo>
                <a:lnTo>
                  <a:pt x="3800705" y="252134"/>
                </a:lnTo>
                <a:lnTo>
                  <a:pt x="3946780" y="250117"/>
                </a:lnTo>
                <a:lnTo>
                  <a:pt x="4092856" y="248268"/>
                </a:lnTo>
                <a:lnTo>
                  <a:pt x="4240988" y="244234"/>
                </a:lnTo>
                <a:lnTo>
                  <a:pt x="4390492" y="240032"/>
                </a:lnTo>
                <a:lnTo>
                  <a:pt x="4539997" y="235157"/>
                </a:lnTo>
                <a:lnTo>
                  <a:pt x="4690873" y="228266"/>
                </a:lnTo>
                <a:lnTo>
                  <a:pt x="4843120" y="220029"/>
                </a:lnTo>
                <a:lnTo>
                  <a:pt x="4996054" y="212129"/>
                </a:lnTo>
                <a:lnTo>
                  <a:pt x="5148987" y="202044"/>
                </a:lnTo>
                <a:lnTo>
                  <a:pt x="5303978" y="189941"/>
                </a:lnTo>
                <a:lnTo>
                  <a:pt x="5456911" y="177839"/>
                </a:lnTo>
                <a:lnTo>
                  <a:pt x="5612588" y="163887"/>
                </a:lnTo>
                <a:lnTo>
                  <a:pt x="5768950" y="148591"/>
                </a:lnTo>
                <a:lnTo>
                  <a:pt x="5923255" y="132455"/>
                </a:lnTo>
                <a:lnTo>
                  <a:pt x="6079618" y="113629"/>
                </a:lnTo>
                <a:lnTo>
                  <a:pt x="6235294" y="93458"/>
                </a:lnTo>
                <a:lnTo>
                  <a:pt x="6391657" y="73455"/>
                </a:lnTo>
                <a:lnTo>
                  <a:pt x="6547333" y="50091"/>
                </a:lnTo>
                <a:lnTo>
                  <a:pt x="6702324" y="26222"/>
                </a:lnTo>
                <a:close/>
              </a:path>
            </a:pathLst>
          </a:custGeom>
          <a:ln>
            <a:noFill/>
          </a:ln>
        </p:spPr>
      </p:sp>
      <p:pic>
        <p:nvPicPr>
          <p:cNvPr id="6" name="Symbol zastępczy zawartości 5">
            <a:extLst>
              <a:ext uri="{FF2B5EF4-FFF2-40B4-BE49-F238E27FC236}">
                <a16:creationId xmlns:a16="http://schemas.microsoft.com/office/drawing/2014/main" id="{A282DFDA-6EBC-47FD-98E8-688F88D339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5766691" y="1378634"/>
            <a:ext cx="5895425" cy="4293295"/>
          </a:xfrm>
          <a:prstGeom prst="rect">
            <a:avLst/>
          </a:prstGeom>
          <a:effectLst/>
        </p:spPr>
      </p:pic>
      <p:sp>
        <p:nvSpPr>
          <p:cNvPr id="41" name="Rectangle 40">
            <a:extLst>
              <a:ext uri="{FF2B5EF4-FFF2-40B4-BE49-F238E27FC236}">
                <a16:creationId xmlns:a16="http://schemas.microsoft.com/office/drawing/2014/main" id="{A92A1116-1C84-41DF-B803-1F7B0883EC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4244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" name="Content Placeholder 9">
            <a:extLst>
              <a:ext uri="{FF2B5EF4-FFF2-40B4-BE49-F238E27FC236}">
                <a16:creationId xmlns:a16="http://schemas.microsoft.com/office/drawing/2014/main" id="{B26114EC-B5BB-4D1A-B6B6-33E134F1F9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931" y="1378634"/>
            <a:ext cx="4166509" cy="429329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sz="2400" b="1" dirty="0">
                <a:solidFill>
                  <a:srgbClr val="EBEBEB"/>
                </a:solidFill>
              </a:rPr>
              <a:t>W powojennej Polsce rządzonej przez komunistów nie wolno było krytykować władzy. Osoby, które nie zgadzały się z takim stanem rzeczy aresztowano, fałszywie oskarżano i często skazywano na karę śmierci.</a:t>
            </a:r>
            <a:endParaRPr lang="en-US" sz="2400" b="1" dirty="0">
              <a:solidFill>
                <a:srgbClr val="EBEBE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79496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8000">
        <p14:reveal/>
      </p:transition>
    </mc:Choice>
    <mc:Fallback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29787B81-C7DF-412B-A405-EF4454012D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Symbol zastępczy zawartości 4" descr="Obraz zawierający znak, czerwony, biały, pole&#10;&#10;Opis wygenerowany automatycznie">
            <a:extLst>
              <a:ext uri="{FF2B5EF4-FFF2-40B4-BE49-F238E27FC236}">
                <a16:creationId xmlns:a16="http://schemas.microsoft.com/office/drawing/2014/main" id="{9D015E12-3FC6-4AFD-8517-375FC4C06CD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"/>
          <a:stretch/>
        </p:blipFill>
        <p:spPr>
          <a:xfrm>
            <a:off x="20" y="0"/>
            <a:ext cx="12191980" cy="6858000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014AFE05-153A-4EBC-9DFD-605D7F7E7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225287"/>
            <a:ext cx="10861261" cy="2318413"/>
          </a:xfrm>
        </p:spPr>
        <p:txBody>
          <a:bodyPr>
            <a:noAutofit/>
          </a:bodyPr>
          <a:lstStyle/>
          <a:p>
            <a:pPr algn="ctr"/>
            <a:r>
              <a:rPr lang="pl-PL" sz="32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Nie wszyscy Polacy pogodzili się z brakiem wolności, dlatego podjęli walkę w celu uniezależnienia Polski od Związku Sowieckiego. Walczyli z komunistami w oddziałach partyzanckich. Wielu z tych partyzantów oddało życie za wolną Polskę.</a:t>
            </a:r>
          </a:p>
        </p:txBody>
      </p:sp>
      <p:pic>
        <p:nvPicPr>
          <p:cNvPr id="7" name="Symbol zastępczy zawartości 6">
            <a:extLst>
              <a:ext uri="{FF2B5EF4-FFF2-40B4-BE49-F238E27FC236}">
                <a16:creationId xmlns:a16="http://schemas.microsoft.com/office/drawing/2014/main" id="{AB7B22AA-F544-4246-8D9F-A1F1A23EE7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4822" y="3061253"/>
            <a:ext cx="6147581" cy="3352799"/>
          </a:xfrm>
        </p:spPr>
      </p:pic>
    </p:spTree>
    <p:extLst>
      <p:ext uri="{BB962C8B-B14F-4D97-AF65-F5344CB8AC3E}">
        <p14:creationId xmlns:p14="http://schemas.microsoft.com/office/powerpoint/2010/main" val="2290692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8000">
        <p14:prism/>
      </p:transition>
    </mc:Choice>
    <mc:Fallback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9">
            <a:extLst>
              <a:ext uri="{FF2B5EF4-FFF2-40B4-BE49-F238E27FC236}">
                <a16:creationId xmlns:a16="http://schemas.microsoft.com/office/drawing/2014/main" id="{C9ECDD5C-152A-4CC7-8333-0F367B3A62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25" name="Picture 11">
            <a:extLst>
              <a:ext uri="{FF2B5EF4-FFF2-40B4-BE49-F238E27FC236}">
                <a16:creationId xmlns:a16="http://schemas.microsoft.com/office/drawing/2014/main" id="{7F5C92A3-369B-43F3-BDCE-E560B1B0EC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26" name="Oval 13">
            <a:extLst>
              <a:ext uri="{FF2B5EF4-FFF2-40B4-BE49-F238E27FC236}">
                <a16:creationId xmlns:a16="http://schemas.microsoft.com/office/drawing/2014/main" id="{AEBE9F1A-B38D-446E-83AE-14B17CE77F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27" name="Picture 15">
            <a:extLst>
              <a:ext uri="{FF2B5EF4-FFF2-40B4-BE49-F238E27FC236}">
                <a16:creationId xmlns:a16="http://schemas.microsoft.com/office/drawing/2014/main" id="{915B5014-A7EC-4BA6-9C83-8840CF81DB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28" name="Picture 17">
            <a:extLst>
              <a:ext uri="{FF2B5EF4-FFF2-40B4-BE49-F238E27FC236}">
                <a16:creationId xmlns:a16="http://schemas.microsoft.com/office/drawing/2014/main" id="{022C43AB-86D7-420D-8AD7-DC0A15FDD0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29" name="Rectangle 19">
            <a:extLst>
              <a:ext uri="{FF2B5EF4-FFF2-40B4-BE49-F238E27FC236}">
                <a16:creationId xmlns:a16="http://schemas.microsoft.com/office/drawing/2014/main" id="{5E3EB826-A471-488F-9E8A-D65528A3C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FB3CEA1-88D9-42FB-88ED-1E9807FE65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2A03A415-3D5A-4680-91D6-11DCE18A7E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907" y="643467"/>
            <a:ext cx="10167009" cy="5571066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9A6C928E-4252-4F33-8C34-E50A12A317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194922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6000">
        <p:circle/>
      </p:transition>
    </mc:Choice>
    <mc:Fallback>
      <p:transition spd="slow" advClick="0" advTm="6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ymbol zastępczy zawartości 7">
            <a:extLst>
              <a:ext uri="{FF2B5EF4-FFF2-40B4-BE49-F238E27FC236}">
                <a16:creationId xmlns:a16="http://schemas.microsoft.com/office/drawing/2014/main" id="{5EB5C7D2-3A87-4FE1-AC3F-70997ECAC0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1069384"/>
            <a:ext cx="8946541" cy="517901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pl-PL" sz="40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Historia Żołnierzy Wyklętych nie jest sumą bezimiennych postaci walczących z totalitarnym systemem. To opowieści o konkretnych ludziach, o ich poświęceniu, determinacji, rozterkach i dramatycznych wyborach.</a:t>
            </a:r>
          </a:p>
        </p:txBody>
      </p:sp>
    </p:spTree>
    <p:extLst>
      <p:ext uri="{BB962C8B-B14F-4D97-AF65-F5344CB8AC3E}">
        <p14:creationId xmlns:p14="http://schemas.microsoft.com/office/powerpoint/2010/main" val="12113707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8000">
        <p:split orient="vert"/>
      </p:transition>
    </mc:Choice>
    <mc:Fallback>
      <p:transition spd="slow" advClick="0" advTm="8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41B68C77-138E-4BF7-A276-BD0C78A421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C268552-D473-46ED-B1B8-422042C4DE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7" name="Oval 16">
            <a:extLst>
              <a:ext uri="{FF2B5EF4-FFF2-40B4-BE49-F238E27FC236}">
                <a16:creationId xmlns:a16="http://schemas.microsoft.com/office/drawing/2014/main" id="{4AC0CD9D-7610-4620-93B4-798CCD9AB5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B9238B3E-24AA-439A-B527-6C5DF6D721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69F01145-BEA3-4CBF-AA21-10077B948C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DE4D62F9-188E-4530-84C2-24BDEE4BEB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F3FC718-FDE3-4EF7-921E-A5F374EAF8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11">
            <a:extLst>
              <a:ext uri="{FF2B5EF4-FFF2-40B4-BE49-F238E27FC236}">
                <a16:creationId xmlns:a16="http://schemas.microsoft.com/office/drawing/2014/main" id="{FAA0F719-3DC8-4F08-AD8F-5A845658CB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48110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9" name="Freeform: Shape 28">
            <a:extLst>
              <a:ext uri="{FF2B5EF4-FFF2-40B4-BE49-F238E27FC236}">
                <a16:creationId xmlns:a16="http://schemas.microsoft.com/office/drawing/2014/main" id="{7DCB61BE-FA0F-4EFB-BE0E-268BAD8E30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16200000">
            <a:off x="4747655" y="-586345"/>
            <a:ext cx="6858001" cy="8030691"/>
          </a:xfrm>
          <a:custGeom>
            <a:avLst/>
            <a:gdLst>
              <a:gd name="connsiteX0" fmla="*/ 6858001 w 6858001"/>
              <a:gd name="connsiteY0" fmla="*/ 1177 h 8030691"/>
              <a:gd name="connsiteX1" fmla="*/ 6858001 w 6858001"/>
              <a:gd name="connsiteY1" fmla="*/ 1344715 h 8030691"/>
              <a:gd name="connsiteX2" fmla="*/ 6858000 w 6858001"/>
              <a:gd name="connsiteY2" fmla="*/ 1344715 h 8030691"/>
              <a:gd name="connsiteX3" fmla="*/ 6858000 w 6858001"/>
              <a:gd name="connsiteY3" fmla="*/ 8030691 h 8030691"/>
              <a:gd name="connsiteX4" fmla="*/ 0 w 6858001"/>
              <a:gd name="connsiteY4" fmla="*/ 8030690 h 8030691"/>
              <a:gd name="connsiteX5" fmla="*/ 0 w 6858001"/>
              <a:gd name="connsiteY5" fmla="*/ 477747 h 8030691"/>
              <a:gd name="connsiteX6" fmla="*/ 1 w 6858001"/>
              <a:gd name="connsiteY6" fmla="*/ 477747 h 8030691"/>
              <a:gd name="connsiteX7" fmla="*/ 1 w 6858001"/>
              <a:gd name="connsiteY7" fmla="*/ 0 h 8030691"/>
              <a:gd name="connsiteX8" fmla="*/ 40463 w 6858001"/>
              <a:gd name="connsiteY8" fmla="*/ 5883 h 8030691"/>
              <a:gd name="connsiteX9" fmla="*/ 159107 w 6858001"/>
              <a:gd name="connsiteY9" fmla="*/ 23196 h 8030691"/>
              <a:gd name="connsiteX10" fmla="*/ 245518 w 6858001"/>
              <a:gd name="connsiteY10" fmla="*/ 35299 h 8030691"/>
              <a:gd name="connsiteX11" fmla="*/ 348388 w 6858001"/>
              <a:gd name="connsiteY11" fmla="*/ 48074 h 8030691"/>
              <a:gd name="connsiteX12" fmla="*/ 470460 w 6858001"/>
              <a:gd name="connsiteY12" fmla="*/ 63370 h 8030691"/>
              <a:gd name="connsiteX13" fmla="*/ 605563 w 6858001"/>
              <a:gd name="connsiteY13" fmla="*/ 79507 h 8030691"/>
              <a:gd name="connsiteX14" fmla="*/ 757810 w 6858001"/>
              <a:gd name="connsiteY14" fmla="*/ 96484 h 8030691"/>
              <a:gd name="connsiteX15" fmla="*/ 923774 w 6858001"/>
              <a:gd name="connsiteY15" fmla="*/ 114469 h 8030691"/>
              <a:gd name="connsiteX16" fmla="*/ 1104139 w 6858001"/>
              <a:gd name="connsiteY16" fmla="*/ 132455 h 8030691"/>
              <a:gd name="connsiteX17" fmla="*/ 1296163 w 6858001"/>
              <a:gd name="connsiteY17" fmla="*/ 150776 h 8030691"/>
              <a:gd name="connsiteX18" fmla="*/ 1503275 w 6858001"/>
              <a:gd name="connsiteY18" fmla="*/ 167753 h 8030691"/>
              <a:gd name="connsiteX19" fmla="*/ 1719988 w 6858001"/>
              <a:gd name="connsiteY19" fmla="*/ 184058 h 8030691"/>
              <a:gd name="connsiteX20" fmla="*/ 1949045 w 6858001"/>
              <a:gd name="connsiteY20" fmla="*/ 198850 h 8030691"/>
              <a:gd name="connsiteX21" fmla="*/ 2187703 w 6858001"/>
              <a:gd name="connsiteY21" fmla="*/ 212969 h 8030691"/>
              <a:gd name="connsiteX22" fmla="*/ 2436649 w 6858001"/>
              <a:gd name="connsiteY22" fmla="*/ 226249 h 8030691"/>
              <a:gd name="connsiteX23" fmla="*/ 2564208 w 6858001"/>
              <a:gd name="connsiteY23" fmla="*/ 230955 h 8030691"/>
              <a:gd name="connsiteX24" fmla="*/ 2694509 w 6858001"/>
              <a:gd name="connsiteY24" fmla="*/ 236166 h 8030691"/>
              <a:gd name="connsiteX25" fmla="*/ 2826869 w 6858001"/>
              <a:gd name="connsiteY25" fmla="*/ 241040 h 8030691"/>
              <a:gd name="connsiteX26" fmla="*/ 2959914 w 6858001"/>
              <a:gd name="connsiteY26" fmla="*/ 244234 h 8030691"/>
              <a:gd name="connsiteX27" fmla="*/ 3095702 w 6858001"/>
              <a:gd name="connsiteY27" fmla="*/ 247092 h 8030691"/>
              <a:gd name="connsiteX28" fmla="*/ 3232862 w 6858001"/>
              <a:gd name="connsiteY28" fmla="*/ 250117 h 8030691"/>
              <a:gd name="connsiteX29" fmla="*/ 3372766 w 6858001"/>
              <a:gd name="connsiteY29" fmla="*/ 252134 h 8030691"/>
              <a:gd name="connsiteX30" fmla="*/ 3514040 w 6858001"/>
              <a:gd name="connsiteY30" fmla="*/ 252134 h 8030691"/>
              <a:gd name="connsiteX31" fmla="*/ 3656686 w 6858001"/>
              <a:gd name="connsiteY31" fmla="*/ 253143 h 8030691"/>
              <a:gd name="connsiteX32" fmla="*/ 3800705 w 6858001"/>
              <a:gd name="connsiteY32" fmla="*/ 252134 h 8030691"/>
              <a:gd name="connsiteX33" fmla="*/ 3946780 w 6858001"/>
              <a:gd name="connsiteY33" fmla="*/ 250117 h 8030691"/>
              <a:gd name="connsiteX34" fmla="*/ 4092856 w 6858001"/>
              <a:gd name="connsiteY34" fmla="*/ 248268 h 8030691"/>
              <a:gd name="connsiteX35" fmla="*/ 4240988 w 6858001"/>
              <a:gd name="connsiteY35" fmla="*/ 244234 h 8030691"/>
              <a:gd name="connsiteX36" fmla="*/ 4390492 w 6858001"/>
              <a:gd name="connsiteY36" fmla="*/ 240032 h 8030691"/>
              <a:gd name="connsiteX37" fmla="*/ 4539997 w 6858001"/>
              <a:gd name="connsiteY37" fmla="*/ 235157 h 8030691"/>
              <a:gd name="connsiteX38" fmla="*/ 4690873 w 6858001"/>
              <a:gd name="connsiteY38" fmla="*/ 228266 h 8030691"/>
              <a:gd name="connsiteX39" fmla="*/ 4843120 w 6858001"/>
              <a:gd name="connsiteY39" fmla="*/ 220029 h 8030691"/>
              <a:gd name="connsiteX40" fmla="*/ 4996054 w 6858001"/>
              <a:gd name="connsiteY40" fmla="*/ 212129 h 8030691"/>
              <a:gd name="connsiteX41" fmla="*/ 5148987 w 6858001"/>
              <a:gd name="connsiteY41" fmla="*/ 202044 h 8030691"/>
              <a:gd name="connsiteX42" fmla="*/ 5303978 w 6858001"/>
              <a:gd name="connsiteY42" fmla="*/ 189941 h 8030691"/>
              <a:gd name="connsiteX43" fmla="*/ 5456911 w 6858001"/>
              <a:gd name="connsiteY43" fmla="*/ 177839 h 8030691"/>
              <a:gd name="connsiteX44" fmla="*/ 5612588 w 6858001"/>
              <a:gd name="connsiteY44" fmla="*/ 163887 h 8030691"/>
              <a:gd name="connsiteX45" fmla="*/ 5768950 w 6858001"/>
              <a:gd name="connsiteY45" fmla="*/ 148591 h 8030691"/>
              <a:gd name="connsiteX46" fmla="*/ 5923255 w 6858001"/>
              <a:gd name="connsiteY46" fmla="*/ 132455 h 8030691"/>
              <a:gd name="connsiteX47" fmla="*/ 6079618 w 6858001"/>
              <a:gd name="connsiteY47" fmla="*/ 113629 h 8030691"/>
              <a:gd name="connsiteX48" fmla="*/ 6235294 w 6858001"/>
              <a:gd name="connsiteY48" fmla="*/ 93458 h 8030691"/>
              <a:gd name="connsiteX49" fmla="*/ 6391657 w 6858001"/>
              <a:gd name="connsiteY49" fmla="*/ 73455 h 8030691"/>
              <a:gd name="connsiteX50" fmla="*/ 6547333 w 6858001"/>
              <a:gd name="connsiteY50" fmla="*/ 50091 h 8030691"/>
              <a:gd name="connsiteX51" fmla="*/ 6702324 w 6858001"/>
              <a:gd name="connsiteY51" fmla="*/ 26222 h 8030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858001" h="8030691">
                <a:moveTo>
                  <a:pt x="6858001" y="1177"/>
                </a:moveTo>
                <a:lnTo>
                  <a:pt x="6858001" y="1344715"/>
                </a:lnTo>
                <a:lnTo>
                  <a:pt x="6858000" y="1344715"/>
                </a:lnTo>
                <a:lnTo>
                  <a:pt x="6858000" y="8030691"/>
                </a:lnTo>
                <a:lnTo>
                  <a:pt x="0" y="8030690"/>
                </a:lnTo>
                <a:lnTo>
                  <a:pt x="0" y="477747"/>
                </a:lnTo>
                <a:lnTo>
                  <a:pt x="1" y="477747"/>
                </a:lnTo>
                <a:lnTo>
                  <a:pt x="1" y="0"/>
                </a:lnTo>
                <a:lnTo>
                  <a:pt x="40463" y="5883"/>
                </a:lnTo>
                <a:lnTo>
                  <a:pt x="159107" y="23196"/>
                </a:lnTo>
                <a:lnTo>
                  <a:pt x="245518" y="35299"/>
                </a:lnTo>
                <a:lnTo>
                  <a:pt x="348388" y="48074"/>
                </a:lnTo>
                <a:lnTo>
                  <a:pt x="470460" y="63370"/>
                </a:lnTo>
                <a:lnTo>
                  <a:pt x="605563" y="79507"/>
                </a:lnTo>
                <a:lnTo>
                  <a:pt x="757810" y="96484"/>
                </a:lnTo>
                <a:lnTo>
                  <a:pt x="923774" y="114469"/>
                </a:lnTo>
                <a:lnTo>
                  <a:pt x="1104139" y="132455"/>
                </a:lnTo>
                <a:lnTo>
                  <a:pt x="1296163" y="150776"/>
                </a:lnTo>
                <a:lnTo>
                  <a:pt x="1503275" y="167753"/>
                </a:lnTo>
                <a:lnTo>
                  <a:pt x="1719988" y="184058"/>
                </a:lnTo>
                <a:lnTo>
                  <a:pt x="1949045" y="198850"/>
                </a:lnTo>
                <a:lnTo>
                  <a:pt x="2187703" y="212969"/>
                </a:lnTo>
                <a:lnTo>
                  <a:pt x="2436649" y="226249"/>
                </a:lnTo>
                <a:lnTo>
                  <a:pt x="2564208" y="230955"/>
                </a:lnTo>
                <a:lnTo>
                  <a:pt x="2694509" y="236166"/>
                </a:lnTo>
                <a:lnTo>
                  <a:pt x="2826869" y="241040"/>
                </a:lnTo>
                <a:lnTo>
                  <a:pt x="2959914" y="244234"/>
                </a:lnTo>
                <a:lnTo>
                  <a:pt x="3095702" y="247092"/>
                </a:lnTo>
                <a:lnTo>
                  <a:pt x="3232862" y="250117"/>
                </a:lnTo>
                <a:lnTo>
                  <a:pt x="3372766" y="252134"/>
                </a:lnTo>
                <a:lnTo>
                  <a:pt x="3514040" y="252134"/>
                </a:lnTo>
                <a:lnTo>
                  <a:pt x="3656686" y="253143"/>
                </a:lnTo>
                <a:lnTo>
                  <a:pt x="3800705" y="252134"/>
                </a:lnTo>
                <a:lnTo>
                  <a:pt x="3946780" y="250117"/>
                </a:lnTo>
                <a:lnTo>
                  <a:pt x="4092856" y="248268"/>
                </a:lnTo>
                <a:lnTo>
                  <a:pt x="4240988" y="244234"/>
                </a:lnTo>
                <a:lnTo>
                  <a:pt x="4390492" y="240032"/>
                </a:lnTo>
                <a:lnTo>
                  <a:pt x="4539997" y="235157"/>
                </a:lnTo>
                <a:lnTo>
                  <a:pt x="4690873" y="228266"/>
                </a:lnTo>
                <a:lnTo>
                  <a:pt x="4843120" y="220029"/>
                </a:lnTo>
                <a:lnTo>
                  <a:pt x="4996054" y="212129"/>
                </a:lnTo>
                <a:lnTo>
                  <a:pt x="5148987" y="202044"/>
                </a:lnTo>
                <a:lnTo>
                  <a:pt x="5303978" y="189941"/>
                </a:lnTo>
                <a:lnTo>
                  <a:pt x="5456911" y="177839"/>
                </a:lnTo>
                <a:lnTo>
                  <a:pt x="5612588" y="163887"/>
                </a:lnTo>
                <a:lnTo>
                  <a:pt x="5768950" y="148591"/>
                </a:lnTo>
                <a:lnTo>
                  <a:pt x="5923255" y="132455"/>
                </a:lnTo>
                <a:lnTo>
                  <a:pt x="6079618" y="113629"/>
                </a:lnTo>
                <a:lnTo>
                  <a:pt x="6235294" y="93458"/>
                </a:lnTo>
                <a:lnTo>
                  <a:pt x="6391657" y="73455"/>
                </a:lnTo>
                <a:lnTo>
                  <a:pt x="6547333" y="50091"/>
                </a:lnTo>
                <a:lnTo>
                  <a:pt x="6702324" y="26222"/>
                </a:lnTo>
                <a:close/>
              </a:path>
            </a:pathLst>
          </a:custGeom>
          <a:ln>
            <a:noFill/>
          </a:ln>
        </p:spPr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4B31EAA-7423-46F7-9B90-4AB2B09C35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EA7C28F9-5B9A-4CD7-BE05-0082221033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47973" y="883403"/>
            <a:ext cx="3913337" cy="5136398"/>
          </a:xfrm>
        </p:spPr>
        <p:txBody>
          <a:bodyPr vert="horz" lIns="91440" tIns="45720" rIns="91440" bIns="45720" rtlCol="0">
            <a:noAutofit/>
          </a:bodyPr>
          <a:lstStyle/>
          <a:p>
            <a:pPr algn="ctr">
              <a:buFont typeface="Wingdings 3" charset="2"/>
              <a:buChar char=""/>
            </a:pPr>
            <a:r>
              <a:rPr lang="pl-PL" sz="3200" dirty="0">
                <a:solidFill>
                  <a:srgbClr val="FFFF00"/>
                </a:solidFill>
              </a:rPr>
              <a:t>W dużej mierze byli to młodzi ludzie, świat stał przed nimi otworem, mogli robić karierę w strukturach powojennego aparatu państwowego.</a:t>
            </a:r>
            <a:endParaRPr lang="en-US" sz="3200" dirty="0">
              <a:solidFill>
                <a:srgbClr val="FFFF00"/>
              </a:solidFill>
            </a:endParaRPr>
          </a:p>
        </p:txBody>
      </p:sp>
      <p:pic>
        <p:nvPicPr>
          <p:cNvPr id="8" name="Symbol zastępczy zawartości 7">
            <a:extLst>
              <a:ext uri="{FF2B5EF4-FFF2-40B4-BE49-F238E27FC236}">
                <a16:creationId xmlns:a16="http://schemas.microsoft.com/office/drawing/2014/main" id="{405A0BAD-FEF1-45C3-A6C3-93DAC134EC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96609" y="1004191"/>
            <a:ext cx="6667034" cy="5136398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9547832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8000">
        <p14:prism isInverted="1"/>
      </p:transition>
    </mc:Choice>
    <mc:Fallback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DF19BAF3-7E20-4B9D-B544-BABAEEA1FA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50648F4-ABCD-4DF0-8641-76CFB2354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989BE678-777B-482A-A616-FEDC47B162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F1EB4BD-9C7E-4AA3-9681-C7EB0DA625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4AAE3AA-3759-4D28-B0EF-575F25A514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D28BE0C3-2102-4820-B88B-A448B1840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29787B81-C7DF-412B-A405-EF4454012D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Symbol zastępczy zawartości 5">
            <a:extLst>
              <a:ext uri="{FF2B5EF4-FFF2-40B4-BE49-F238E27FC236}">
                <a16:creationId xmlns:a16="http://schemas.microsoft.com/office/drawing/2014/main" id="{A423B796-F0FA-406A-8942-D2B66FDD70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6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4"/>
          <a:stretch/>
        </p:blipFill>
        <p:spPr>
          <a:xfrm>
            <a:off x="20" y="0"/>
            <a:ext cx="12191980" cy="6858000"/>
          </a:xfrm>
          <a:prstGeom prst="rect">
            <a:avLst/>
          </a:prstGeom>
        </p:spPr>
      </p:pic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BE3CE203-684A-48F4-9FB9-AED1E278AF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806498" y="1278568"/>
            <a:ext cx="8243355" cy="3979232"/>
          </a:xfrm>
        </p:spPr>
        <p:txBody>
          <a:bodyPr vert="horz" lIns="91440" tIns="45720" rIns="91440" bIns="45720" rtlCol="0">
            <a:normAutofit/>
          </a:bodyPr>
          <a:lstStyle/>
          <a:p>
            <a:pPr algn="ctr">
              <a:buFont typeface="Wingdings 3" charset="2"/>
              <a:buChar char=""/>
            </a:pPr>
            <a:r>
              <a:rPr lang="pl-PL" sz="36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Jednak ci młodzi ludzie mieli w sobie tyle odwagi i przyzwoitości, aby wypowiedzieć zdecydowany sprzeciw wobec sowieckiej okupacji i narzuconej siłą, komunistycznej władzy.</a:t>
            </a:r>
            <a:endParaRPr lang="en-US" sz="36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4517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8000">
        <p:circle/>
      </p:transition>
    </mc:Choice>
    <mc:Fallback>
      <p:transition spd="slow" advClick="0" advTm="8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Jon">
  <a:themeElements>
    <a:clrScheme name="J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J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J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507</Words>
  <Application>Microsoft Office PowerPoint</Application>
  <PresentationFormat>Panoramiczny</PresentationFormat>
  <Paragraphs>35</Paragraphs>
  <Slides>20</Slides>
  <Notes>0</Notes>
  <HiddenSlides>0</HiddenSlides>
  <MMClips>1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20</vt:i4>
      </vt:variant>
    </vt:vector>
  </HeadingPairs>
  <TitlesOfParts>
    <vt:vector size="24" baseType="lpstr">
      <vt:lpstr>Arial</vt:lpstr>
      <vt:lpstr>Century Gothic</vt:lpstr>
      <vt:lpstr>Wingdings 3</vt:lpstr>
      <vt:lpstr>Jon</vt:lpstr>
      <vt:lpstr>ŻOŁNIERZE NIEZŁOMNI</vt:lpstr>
      <vt:lpstr>Prezentacja programu PowerPoint</vt:lpstr>
      <vt:lpstr>Prezentacja programu PowerPoint</vt:lpstr>
      <vt:lpstr>Prezentacja programu PowerPoint</vt:lpstr>
      <vt:lpstr>Nie wszyscy Polacy pogodzili się z brakiem wolności, dlatego podjęli walkę w celu uniezależnienia Polski od Związku Sowieckiego. Walczyli z komunistami w oddziałach partyzanckich. Wielu z tych partyzantów oddało życie za wolną Polskę.</vt:lpstr>
      <vt:lpstr>Prezentacja programu PowerPoint</vt:lpstr>
      <vt:lpstr>Prezentacja programu PowerPoint</vt:lpstr>
      <vt:lpstr>Prezentacja programu PowerPoint</vt:lpstr>
      <vt:lpstr>Prezentacja programu PowerPoint</vt:lpstr>
      <vt:lpstr>OTO SYLWETKI TROJGA Z NICH: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Generał August Fieldorf pseudonim „Nil” był jednym z najbardziej zasłużonych żołnierzy Rzeczypospolitej, Armii Krajowej i polskiego podziemia niepodległościowego. Do końca swojego życia, gdy został skazany na śmierć przez sprawujące w Polsce władzę siły komunistyczne, pozostał wierny swoim przekonaniom i wierze w prawdziwe odrodzenie Ojczyzny.</vt:lpstr>
      <vt:lpstr>Polacy nie zapomnieli nigdy o swych bohaterach.</vt:lpstr>
      <vt:lpstr>Prezentacja programu PowerPoint</vt:lpstr>
      <vt:lpstr>My, młodzi Polacy, też o nich nie zapomnimy. 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ŻOŁNIERZE NIEZŁOMNI</dc:title>
  <dc:creator>kasia</dc:creator>
  <cp:lastModifiedBy>kasia</cp:lastModifiedBy>
  <cp:revision>13</cp:revision>
  <dcterms:created xsi:type="dcterms:W3CDTF">2020-06-05T12:56:53Z</dcterms:created>
  <dcterms:modified xsi:type="dcterms:W3CDTF">2020-06-05T17:46:20Z</dcterms:modified>
</cp:coreProperties>
</file>