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5" r:id="rId9"/>
    <p:sldId id="264" r:id="rId10"/>
    <p:sldId id="261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77878-26A8-44DE-BB1B-A38186B0D4DC}" type="datetimeFigureOut">
              <a:rPr lang="pl-PL" smtClean="0"/>
              <a:t>14.11.2024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8CB49-A115-480C-AD3E-AEF96BE27C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27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CB49-A115-480C-AD3E-AEF96BE27CE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95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9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2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2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4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3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3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2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0BDC4764-F656-4735-9820-9886F8DF1D6A}" type="datetime1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5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nZz6XtdmOHY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05ABBD-9542-39E8-223F-253AA689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836" y="5347855"/>
            <a:ext cx="5914309" cy="908350"/>
          </a:xfrm>
        </p:spPr>
        <p:txBody>
          <a:bodyPr/>
          <a:lstStyle/>
          <a:p>
            <a:pPr algn="ctr"/>
            <a:r>
              <a:rPr lang="pl-PL" dirty="0"/>
              <a:t>Mikołaj Ingarden, kl. 6b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6B59F61-702E-9461-4810-CAAAD9E0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EC7F967-0518-BF0E-48A7-2C2C720F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ABB4E8-074B-11D3-D3C7-A3B6F41B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</a:t>
            </a:fld>
            <a:endParaRPr lang="en-US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9A1DF983-853C-AE79-CF5B-A47956C31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259" y="127987"/>
            <a:ext cx="9954483" cy="497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4370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DE130E-E640-CF4A-7378-C57A4C0B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6525"/>
            <a:ext cx="12192001" cy="736311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 za uwagę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FAF0131-71BF-AF60-45BB-633BBCD73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9E20FFE-6248-56A1-BB4A-29C8EEC7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3B8885-F03B-9E4A-CD0C-D8F1BF4B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10</a:t>
            </a:fld>
            <a:endParaRPr lang="en-US"/>
          </a:p>
        </p:txBody>
      </p:sp>
      <p:pic>
        <p:nvPicPr>
          <p:cNvPr id="6146" name="Picture 2" descr="Tolerancja, akceptacja i szacunek - Szkoła Podstawowa nr 2 im. Mikołaja  Kopernika w Mławie">
            <a:extLst>
              <a:ext uri="{FF2B5EF4-FFF2-40B4-BE49-F238E27FC236}">
                <a16:creationId xmlns:a16="http://schemas.microsoft.com/office/drawing/2014/main" id="{1AC20D28-34F0-CF81-6D96-F46E048371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8" y="872835"/>
            <a:ext cx="9773911" cy="584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094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2CF26A-F444-40CD-340A-802DD5C4E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10" y="807868"/>
            <a:ext cx="4443552" cy="788457"/>
          </a:xfrm>
        </p:spPr>
        <p:txBody>
          <a:bodyPr anchor="t">
            <a:noAutofit/>
          </a:bodyPr>
          <a:lstStyle/>
          <a:p>
            <a:r>
              <a:rPr lang="pl-PL" sz="4400" dirty="0"/>
              <a:t>Dzień Tolerancji </a:t>
            </a:r>
          </a:p>
        </p:txBody>
      </p:sp>
      <p:pic>
        <p:nvPicPr>
          <p:cNvPr id="1028" name="Picture 4" descr="Czy jesteśmy tolerancyjni? Rozważania na Międzynarodowy Dzień Tolerancji —  Podlaski Senior">
            <a:extLst>
              <a:ext uri="{FF2B5EF4-FFF2-40B4-BE49-F238E27FC236}">
                <a16:creationId xmlns:a16="http://schemas.microsoft.com/office/drawing/2014/main" id="{EF5A3DF0-55EE-D179-ECD9-1DA49E3FA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1878" y="807867"/>
            <a:ext cx="6404300" cy="48032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113BE20E-F0EB-194D-D5C9-A725395F0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809" y="2355273"/>
            <a:ext cx="4312652" cy="2008910"/>
          </a:xfrm>
        </p:spPr>
        <p:txBody>
          <a:bodyPr anchor="b">
            <a:noAutofit/>
          </a:bodyPr>
          <a:lstStyle/>
          <a:p>
            <a:r>
              <a:rPr lang="pl-PL" sz="3200" b="1" i="0" dirty="0">
                <a:effectLst/>
              </a:rPr>
              <a:t>Międzynarodowy Dzień Tolerancji jest świętem szacunku </a:t>
            </a:r>
            <a:r>
              <a:rPr lang="pl-PL" sz="3200" b="1" dirty="0"/>
              <a:t>i</a:t>
            </a:r>
            <a:r>
              <a:rPr lang="pl-PL" sz="3200" b="1" i="0" dirty="0">
                <a:effectLst/>
              </a:rPr>
              <a:t> akceptacji</a:t>
            </a:r>
            <a:endParaRPr lang="pl-PL" sz="3200" b="1" dirty="0"/>
          </a:p>
        </p:txBody>
      </p:sp>
      <p:sp>
        <p:nvSpPr>
          <p:cNvPr id="1038" name="Date Placeholder 4">
            <a:extLst>
              <a:ext uri="{FF2B5EF4-FFF2-40B4-BE49-F238E27FC236}">
                <a16:creationId xmlns:a16="http://schemas.microsoft.com/office/drawing/2014/main" id="{07BAD400-0A37-C7CB-9350-3176AB50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FB1DD93-7C9D-4E53-81F0-DDE57FEA7EDB}" type="datetime1">
              <a:rPr lang="en-US" smtClean="0"/>
              <a:pPr>
                <a:spcAft>
                  <a:spcPts val="600"/>
                </a:spcAft>
              </a:pPr>
              <a:t>11/14/2024</a:t>
            </a:fld>
            <a:endParaRPr lang="en-US"/>
          </a:p>
        </p:txBody>
      </p:sp>
      <p:sp>
        <p:nvSpPr>
          <p:cNvPr id="1040" name="Footer Placeholder 5">
            <a:extLst>
              <a:ext uri="{FF2B5EF4-FFF2-40B4-BE49-F238E27FC236}">
                <a16:creationId xmlns:a16="http://schemas.microsoft.com/office/drawing/2014/main" id="{4CF06C61-677E-4E5E-B700-15D037B8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042" name="Slide Number Placeholder 6">
            <a:extLst>
              <a:ext uri="{FF2B5EF4-FFF2-40B4-BE49-F238E27FC236}">
                <a16:creationId xmlns:a16="http://schemas.microsoft.com/office/drawing/2014/main" id="{86569195-916E-681F-3532-896D863C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699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F0834C-63F4-6C33-0859-F8B030A4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420" y="636606"/>
            <a:ext cx="2510726" cy="791104"/>
          </a:xfrm>
        </p:spPr>
        <p:txBody>
          <a:bodyPr anchor="b">
            <a:normAutofit/>
          </a:bodyPr>
          <a:lstStyle/>
          <a:p>
            <a:r>
              <a:rPr lang="pl-PL" sz="4000" dirty="0"/>
              <a:t>Tolerancja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2F994E1-5426-375D-79C1-E04164964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>
            <a:normAutofit/>
          </a:bodyPr>
          <a:lstStyle/>
          <a:p>
            <a:r>
              <a:rPr lang="pl-PL" sz="2800" b="1" dirty="0"/>
              <a:t>Tolerancja to poszanowanie cudzych uczuć, poglądów, upodobań, wierzeń, obyczajów i postępowania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1DDD286-3C15-6A2B-43C5-15234AEA96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6328391" y="2510295"/>
            <a:ext cx="4985785" cy="3315547"/>
          </a:xfrm>
          <a:prstGeom prst="rect">
            <a:avLst/>
          </a:prstGeom>
          <a:noFill/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F1883D-C207-3501-2B02-D89451D3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FB1DD93-7C9D-4E53-81F0-DDE57FEA7EDB}" type="datetime1">
              <a:rPr lang="en-US" smtClean="0"/>
              <a:pPr>
                <a:spcAft>
                  <a:spcPts val="600"/>
                </a:spcAft>
              </a:pPr>
              <a:t>11/14/2024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2BB8558-0814-6D0C-0DD1-2924B2A4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1315302-22CC-5D7F-C199-3EDA67CA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921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CF07A9-8BE2-0A63-C795-EEB1DC06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6" y="807868"/>
            <a:ext cx="5200422" cy="1206912"/>
          </a:xfrm>
        </p:spPr>
        <p:txBody>
          <a:bodyPr anchor="t">
            <a:noAutofit/>
          </a:bodyPr>
          <a:lstStyle/>
          <a:p>
            <a:r>
              <a:rPr lang="pl-PL" sz="4000" dirty="0"/>
              <a:t>Kiedy obchodzi się dzień tolerancji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61B260-22F5-399C-86A4-DE58D082B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76" y="3345438"/>
            <a:ext cx="4685889" cy="1497783"/>
          </a:xfrm>
        </p:spPr>
        <p:txBody>
          <a:bodyPr anchor="b">
            <a:noAutofit/>
          </a:bodyPr>
          <a:lstStyle/>
          <a:p>
            <a:r>
              <a:rPr lang="pl-PL" sz="2800" b="1" dirty="0"/>
              <a:t>16 Listopada - Międzynarodowy Dzień Tolerancji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1D369EA-3697-50AD-44FF-5C34D2CD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283B5C-2325-42FF-AF91-C1451D9D66CC}" type="datetime1">
              <a:rPr lang="en-US" smtClean="0"/>
              <a:pPr>
                <a:spcAft>
                  <a:spcPts val="600"/>
                </a:spcAft>
              </a:pPr>
              <a:t>11/14/2024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5CBF85-4D10-2F15-73FD-E019AE7E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5A24C12-6F71-C4C7-0FAD-39967CB1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A499101B-327E-11FE-8881-78B873E04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8181" y="568036"/>
            <a:ext cx="7553819" cy="54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2336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B6B390-0B5F-7D32-E0F7-4CA5C075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428"/>
            <a:ext cx="12192000" cy="1268905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Kto wymyślił tolerancję ?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1532C25-90A1-EC3C-9D35-E0A248164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037" y="1903475"/>
            <a:ext cx="4683593" cy="1767979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Tolerancję wymyślił Mahatma Gandhi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6A9EE0-A615-3413-9511-5CF1A0C3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D5AF72F-1211-9E67-6CB1-5446D34C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830961-EF69-8EB7-494E-98185BF6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 descr="Mahatma Gandhi. Żołnierz pokoju, ojciec narodu - Historia">
            <a:extLst>
              <a:ext uri="{FF2B5EF4-FFF2-40B4-BE49-F238E27FC236}">
                <a16:creationId xmlns:a16="http://schemas.microsoft.com/office/drawing/2014/main" id="{3812F0E4-FE1A-91EE-83BC-7E5E626A0B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4" y="1570117"/>
            <a:ext cx="6759575" cy="371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793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6B93C-D365-FBB6-99A1-CE3B1901F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833293"/>
          </a:xfrm>
        </p:spPr>
        <p:txBody>
          <a:bodyPr>
            <a:noAutofit/>
          </a:bodyPr>
          <a:lstStyle/>
          <a:p>
            <a:pPr algn="ctr"/>
            <a:r>
              <a:rPr lang="pl-PL" sz="4000" dirty="0"/>
              <a:t>Kiedy wprowadzono dzień tolerancji ?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2CC1DDD-3706-CE36-843D-9E4638AA0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691" y="1828801"/>
            <a:ext cx="5307733" cy="2770908"/>
          </a:xfrm>
        </p:spPr>
        <p:txBody>
          <a:bodyPr>
            <a:noAutofit/>
          </a:bodyPr>
          <a:lstStyle/>
          <a:p>
            <a:r>
              <a:rPr lang="pl-PL" sz="2800" b="1" dirty="0"/>
              <a:t>Międzynarodowy Dzień Tolerancji, ustanowiony został przez Zgromadzenie Ogólne ONZ 12 grudnia 1995 roku, z inicjatywy UNESCO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AB9796A-C1DC-BBAB-9392-4B6B9C4E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5CD3E3D-D089-B53D-31D0-7203250E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31C28E-B8C6-59EE-D864-31B75E84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 descr="Porozmawiajmy o tolerancji">
            <a:extLst>
              <a:ext uri="{FF2B5EF4-FFF2-40B4-BE49-F238E27FC236}">
                <a16:creationId xmlns:a16="http://schemas.microsoft.com/office/drawing/2014/main" id="{4D081D2E-7652-AAC9-E9BE-ED6D2A88F9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557655"/>
            <a:ext cx="5922963" cy="35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8979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FE94E1-22A1-151A-983D-F71B6C0C9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216"/>
            <a:ext cx="12192000" cy="823460"/>
          </a:xfrm>
        </p:spPr>
        <p:txBody>
          <a:bodyPr anchor="b">
            <a:normAutofit/>
          </a:bodyPr>
          <a:lstStyle/>
          <a:p>
            <a:pPr algn="ctr"/>
            <a:r>
              <a:rPr lang="pl-PL" b="1" dirty="0"/>
              <a:t>Dlaczego warto być tolerancyjnym?</a:t>
            </a:r>
          </a:p>
        </p:txBody>
      </p:sp>
      <p:pic>
        <p:nvPicPr>
          <p:cNvPr id="7172" name="Picture 4" descr="Co zrobić, aby nauczyć dziecko bycia tolerancyjnym? - Dziecko">
            <a:extLst>
              <a:ext uri="{FF2B5EF4-FFF2-40B4-BE49-F238E27FC236}">
                <a16:creationId xmlns:a16="http://schemas.microsoft.com/office/drawing/2014/main" id="{60760548-9EF6-3564-A2A8-76C05E4AB9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5" r="9501" b="1"/>
          <a:stretch/>
        </p:blipFill>
        <p:spPr bwMode="auto">
          <a:xfrm>
            <a:off x="6095290" y="1767604"/>
            <a:ext cx="5466233" cy="44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4" name="Content Placeholder 3">
            <a:extLst>
              <a:ext uri="{FF2B5EF4-FFF2-40B4-BE49-F238E27FC236}">
                <a16:creationId xmlns:a16="http://schemas.microsoft.com/office/drawing/2014/main" id="{B7E739C2-21BC-C21A-BDC0-DDF915903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795" y="1767604"/>
            <a:ext cx="5550406" cy="4953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/>
              <a:t>Tolerancja to umiejętność, którą powinien rozwijać każdy człowiek. Pomoże mu to w życiu, pozwoli stać się bardziej otwartym na świat i ludzi. Pozwoli też poszerzyć własne horyzonty poprzez wymianę myśli z ludźmi o kompletnie innych poglądach na wiele kwestii.</a:t>
            </a:r>
            <a:endParaRPr lang="en-US" sz="2800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CCBD542-72C8-54DF-4674-0F465F01C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824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FB1DD93-7C9D-4E53-81F0-DDE57FEA7EDB}" type="datetime1">
              <a:rPr lang="en-US" smtClean="0"/>
              <a:pPr>
                <a:spcAft>
                  <a:spcPts val="600"/>
                </a:spcAft>
              </a:pPr>
              <a:t>11/14/2024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E5C2C9-244E-FFD2-AE92-17433E09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1E14DC-3EF4-CF9C-DBD2-E0DB733A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4128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C2F0F-8B75-292D-169C-F570C97A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49948"/>
            <a:ext cx="5846618" cy="1470383"/>
          </a:xfrm>
        </p:spPr>
        <p:txBody>
          <a:bodyPr>
            <a:noAutofit/>
          </a:bodyPr>
          <a:lstStyle/>
          <a:p>
            <a:r>
              <a:rPr lang="pl-PL" sz="4800" dirty="0"/>
              <a:t>Piosenka o tolerancji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B995D-A61F-AE45-BBD9-C17123BA9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136" y="136525"/>
            <a:ext cx="4871460" cy="6049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400" b="1" dirty="0"/>
              <a:t>                                      TOLERANCJA</a:t>
            </a:r>
            <a:endParaRPr lang="pl-PL" sz="1400" dirty="0"/>
          </a:p>
          <a:p>
            <a:pPr marL="0" indent="0">
              <a:buNone/>
            </a:pPr>
            <a:r>
              <a:rPr lang="pl-PL" sz="1400" dirty="0"/>
              <a:t>1.Dlaczego nie mówimy o tym co nas boli otwarcie</a:t>
            </a:r>
          </a:p>
          <a:p>
            <a:pPr marL="0" indent="0">
              <a:buNone/>
            </a:pPr>
            <a:r>
              <a:rPr lang="pl-PL" sz="1400" dirty="0"/>
              <a:t>     Budować ściany wokół siebie marna sztuka</a:t>
            </a:r>
          </a:p>
          <a:p>
            <a:pPr marL="0" indent="0">
              <a:buNone/>
            </a:pPr>
            <a:r>
              <a:rPr lang="pl-PL" sz="1400" dirty="0"/>
              <a:t>      Wrażliwe słowo czuły dotyk wystarczą</a:t>
            </a:r>
          </a:p>
          <a:p>
            <a:pPr marL="0" indent="0">
              <a:buNone/>
            </a:pPr>
            <a:r>
              <a:rPr lang="pl-PL" sz="1400" dirty="0"/>
              <a:t>        Czasami tylko tego pragnę tego szukam</a:t>
            </a:r>
          </a:p>
          <a:p>
            <a:pPr marL="0" indent="0">
              <a:buNone/>
            </a:pPr>
            <a:r>
              <a:rPr lang="pl-PL" sz="1400" dirty="0"/>
              <a:t>         Ref: Na miły Bóg … </a:t>
            </a:r>
          </a:p>
          <a:p>
            <a:pPr marL="0" indent="0">
              <a:buNone/>
            </a:pPr>
            <a:r>
              <a:rPr lang="pl-PL" sz="1400" dirty="0"/>
              <a:t>       2.problemy twoje moje nasze boje polityka</a:t>
            </a:r>
          </a:p>
          <a:p>
            <a:pPr marL="0" indent="0">
              <a:buNone/>
            </a:pPr>
            <a:r>
              <a:rPr lang="pl-PL" sz="1400" dirty="0"/>
              <a:t>       A przecież każdy włos jak nasze lata policzony</a:t>
            </a:r>
          </a:p>
          <a:p>
            <a:pPr marL="0" indent="0">
              <a:buNone/>
            </a:pPr>
            <a:r>
              <a:rPr lang="pl-PL" sz="1400" dirty="0"/>
              <a:t>       Kto jest bez winy niechaj pierwszy rzuci kamień niech rzuci</a:t>
            </a:r>
          </a:p>
          <a:p>
            <a:pPr marL="0" indent="0">
              <a:buNone/>
            </a:pPr>
            <a:r>
              <a:rPr lang="pl-PL" sz="1400" dirty="0"/>
              <a:t>       Daleko raj gdy na człowieka się zamykam</a:t>
            </a:r>
          </a:p>
          <a:p>
            <a:pPr marL="0" indent="0">
              <a:buNone/>
            </a:pPr>
            <a:r>
              <a:rPr lang="pl-PL" sz="1400" dirty="0"/>
              <a:t>         Ref: Na miły Bóg … </a:t>
            </a:r>
          </a:p>
          <a:p>
            <a:pPr marL="0" indent="0">
              <a:buNone/>
            </a:pPr>
            <a:r>
              <a:rPr lang="pl-PL" sz="1400" dirty="0"/>
              <a:t>         Ref: Na miły Bóg … </a:t>
            </a:r>
          </a:p>
          <a:p>
            <a:pPr marL="0" indent="0">
              <a:buNone/>
            </a:pPr>
            <a:r>
              <a:rPr lang="pl-PL" sz="1400" dirty="0"/>
              <a:t>      3.Na miły Bóg</a:t>
            </a:r>
          </a:p>
          <a:p>
            <a:pPr marL="0" indent="0">
              <a:buNone/>
            </a:pPr>
            <a:r>
              <a:rPr lang="pl-PL" sz="1400" dirty="0"/>
              <a:t>        Życie nie tylko po to jest by brać</a:t>
            </a:r>
          </a:p>
          <a:p>
            <a:pPr marL="0" indent="0">
              <a:buNone/>
            </a:pPr>
            <a:r>
              <a:rPr lang="pl-PL" sz="1400" dirty="0"/>
              <a:t>       Życie nie po to by bezczynnie trwać</a:t>
            </a:r>
          </a:p>
          <a:p>
            <a:pPr marL="0" indent="0">
              <a:buNone/>
            </a:pPr>
            <a:r>
              <a:rPr lang="pl-PL" sz="1400" dirty="0"/>
              <a:t>        I aby żyć siebie samego trzeba dać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BDD8212-710F-F3F7-E2CE-C6F44ABEA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062" y="1259337"/>
            <a:ext cx="5100400" cy="921987"/>
          </a:xfrm>
        </p:spPr>
        <p:txBody>
          <a:bodyPr>
            <a:normAutofit/>
          </a:bodyPr>
          <a:lstStyle/>
          <a:p>
            <a:r>
              <a:rPr lang="pl-PL" sz="1800" dirty="0">
                <a:hlinkClick r:id="rId2"/>
              </a:rPr>
              <a:t>https://www.youtube.com/watch?v=nZz6XtdmOHY</a:t>
            </a:r>
            <a:r>
              <a:rPr lang="pl-PL" sz="1800" dirty="0"/>
              <a:t>  </a:t>
            </a:r>
          </a:p>
          <a:p>
            <a:r>
              <a:rPr lang="pl-PL" sz="1800" dirty="0"/>
              <a:t>Autor: </a:t>
            </a:r>
            <a:r>
              <a:rPr lang="pl-PL" sz="180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Stanisław Soyka</a:t>
            </a:r>
            <a:endParaRPr lang="pl-PL" sz="1800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405147-5311-38F6-7A6A-718ACE2D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FDB148-4B3A-0CBE-42D6-E19208B5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CAC700-C1A7-2F49-86F6-CEFC1050B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8</a:t>
            </a:fld>
            <a:endParaRPr lang="en-US"/>
          </a:p>
        </p:txBody>
      </p:sp>
      <p:pic>
        <p:nvPicPr>
          <p:cNvPr id="8194" name="Picture 2" descr="Stanisław Sojka odszedł do innej, gdy żona była w ciąży. Po latach gorzko  żałował tego romansu | Viva.pl">
            <a:extLst>
              <a:ext uri="{FF2B5EF4-FFF2-40B4-BE49-F238E27FC236}">
                <a16:creationId xmlns:a16="http://schemas.microsoft.com/office/drawing/2014/main" id="{43F9C5D1-DEBD-21B3-7D1F-5F29AFBB3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62" y="2389997"/>
            <a:ext cx="4137169" cy="37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9588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25A7F2-E30C-17D3-B260-2D22839E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143" y="360869"/>
            <a:ext cx="4918365" cy="2152421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+mn-lt"/>
              </a:rPr>
              <a:t>Czy są jakieś pytania?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A578A48-6729-7090-73F4-B672980DC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3D2631-AE5A-82ED-B483-E7623D08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1E3765-0CCF-30E1-D66D-3E7D9887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CE088E-D772-8E23-4D74-A72A374D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 descr="Trudne pytania - nie daj się zaskoczyć - Bliżej Dziecka">
            <a:extLst>
              <a:ext uri="{FF2B5EF4-FFF2-40B4-BE49-F238E27FC236}">
                <a16:creationId xmlns:a16="http://schemas.microsoft.com/office/drawing/2014/main" id="{24AF5311-CD49-425C-02FC-9FF3F54B83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24" y="1430556"/>
            <a:ext cx="5108356" cy="51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8707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ohoVogueVTI">
  <a:themeElements>
    <a:clrScheme name="BohoVogue">
      <a:dk1>
        <a:sysClr val="windowText" lastClr="000000"/>
      </a:dk1>
      <a:lt1>
        <a:sysClr val="window" lastClr="FFFFFF"/>
      </a:lt1>
      <a:dk2>
        <a:srgbClr val="35403A"/>
      </a:dk2>
      <a:lt2>
        <a:srgbClr val="F1EFEB"/>
      </a:lt2>
      <a:accent1>
        <a:srgbClr val="9E8B50"/>
      </a:accent1>
      <a:accent2>
        <a:srgbClr val="D5966B"/>
      </a:accent2>
      <a:accent3>
        <a:srgbClr val="9BA6BB"/>
      </a:accent3>
      <a:accent4>
        <a:srgbClr val="869880"/>
      </a:accent4>
      <a:accent5>
        <a:srgbClr val="588267"/>
      </a:accent5>
      <a:accent6>
        <a:srgbClr val="B89C46"/>
      </a:accent6>
      <a:hlink>
        <a:srgbClr val="C77138"/>
      </a:hlink>
      <a:folHlink>
        <a:srgbClr val="589374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326</Words>
  <Application>Microsoft Office PowerPoint</Application>
  <PresentationFormat>Panoramiczny</PresentationFormat>
  <Paragraphs>66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Aptos</vt:lpstr>
      <vt:lpstr>Aptos Light</vt:lpstr>
      <vt:lpstr>Arial</vt:lpstr>
      <vt:lpstr>Roboto</vt:lpstr>
      <vt:lpstr>Walbaum Display</vt:lpstr>
      <vt:lpstr>BohoVogueVTI</vt:lpstr>
      <vt:lpstr>Mikołaj Ingarden, kl. 6b</vt:lpstr>
      <vt:lpstr>Dzień Tolerancji </vt:lpstr>
      <vt:lpstr>Tolerancja</vt:lpstr>
      <vt:lpstr>Kiedy obchodzi się dzień tolerancji ?</vt:lpstr>
      <vt:lpstr>Kto wymyślił tolerancję ?</vt:lpstr>
      <vt:lpstr>Kiedy wprowadzono dzień tolerancji ?</vt:lpstr>
      <vt:lpstr>Dlaczego warto być tolerancyjnym?</vt:lpstr>
      <vt:lpstr>Piosenka o tolerancji</vt:lpstr>
      <vt:lpstr>Czy są jakieś pytania?</vt:lpstr>
      <vt:lpstr>Dziękuje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Błażej Ingarden</dc:creator>
  <cp:lastModifiedBy>pawelbiela@poczta.fm</cp:lastModifiedBy>
  <cp:revision>4</cp:revision>
  <dcterms:created xsi:type="dcterms:W3CDTF">2024-11-11T15:36:53Z</dcterms:created>
  <dcterms:modified xsi:type="dcterms:W3CDTF">2024-11-14T12:37:14Z</dcterms:modified>
</cp:coreProperties>
</file>