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9eb7cb5c6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9eb7cb5c6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eb7cb5c6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9eb7cb5c6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eb7cb5c6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eb7cb5c6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eb7cb5c6f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9eb7cb5c6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eb7cb5c6f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eb7cb5c6f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29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Bogini Iris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517000" y="1404550"/>
            <a:ext cx="1965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200"/>
              <a:t>Bogini tęczy</a:t>
            </a:r>
            <a:endParaRPr sz="22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49850" y="2337475"/>
            <a:ext cx="3962324" cy="2641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Kim była Iris?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76625"/>
            <a:ext cx="8520600" cy="34164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Iris był córką boga Teumasa.Według wierzeń starożytnych Greków pełniła funkcję posłanki bogów olimpijskich (szczególnie Zeusa i Hery), bowiem potrafiła rozpinać łuk tęczy, który łączył niebo z ziemią, to znaczy bogów z ludźmi (symbolizował różnego rodzaju więzi między bogami a ludźmi).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84150" y="253775"/>
            <a:ext cx="8520600" cy="572700"/>
          </a:xfrm>
          <a:prstGeom prst="rect">
            <a:avLst/>
          </a:prstGeom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Atrybuty Iris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/>
              <a:t>Atrybutami Iris są tęcza i skrzydła.Skrzydła symbolizują jej zdolność do szybkiego przemieszczania się między światami, podczas gdy tęcza jest oznaką jej boskiej natury i roli łącznika.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/>
              <a:t>Symbolika tęczy jest mocno związana z jej rolą jako posłanki. Tęcza, w swojej wielobarwnej okazałości, reprezentuje także różnorodność i piękno natury, co idealnie odzwierciedla wszechstronną naturę pracy Iris.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Jak Iris została boginią?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</a:t>
            </a:r>
            <a:r>
              <a:rPr lang="pl"/>
              <a:t>ednym z najbardziej powszechnych wierzeń jest to, że Zeus, król bogów, przyznał jej ten tytuł w uznaniu jej służby dla Olimpu.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/>
              <a:t>Jej zdolność do szybkiego przemieszczania się między światem bogów, a ludzi uczyniła ją idealnym kandydatem do roli „mostu” między tymi dwoma sferami.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Pytania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1.Jakie są atrybuty Iris?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Odpowiedź: Atrybutami Iris są tęcza i skrzydła.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2. Jaką funkcję pełniła Iris dla bogów Olimpu?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Odpowiedź: Iris była posłanką bogów.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3.Kto był ojcem Iris?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Odpowiedź: Ojcem Iris był bóg Toumas.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1036325" y="748725"/>
            <a:ext cx="7878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5520"/>
              <a:t>Dziękuję za uwagę!</a:t>
            </a:r>
            <a:endParaRPr sz="5520"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5050" y="2149150"/>
            <a:ext cx="2491800" cy="249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