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4A4AF1-6926-44C9-8361-406D139E78A4}" type="datetimeFigureOut">
              <a:rPr lang="pl-PL" smtClean="0"/>
              <a:t>24.11.2023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FD6314-34B8-4D83-BB71-90CBB8481F5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534472" cy="2537048"/>
          </a:xfrm>
        </p:spPr>
        <p:txBody>
          <a:bodyPr>
            <a:normAutofit/>
          </a:bodyPr>
          <a:lstStyle/>
          <a:p>
            <a:pPr algn="r"/>
            <a:r>
              <a:rPr lang="pl-PL" sz="5000" dirty="0" smtClean="0"/>
              <a:t>ARTEMIDA</a:t>
            </a:r>
            <a:endParaRPr lang="pl-PL" sz="5000" dirty="0"/>
          </a:p>
        </p:txBody>
      </p:sp>
      <p:pic>
        <p:nvPicPr>
          <p:cNvPr id="37890" name="Picture 2" descr="Artemida | Mitologia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RODZINA ARTEMIDY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OJCIEC: ZEUS</a:t>
            </a:r>
          </a:p>
          <a:p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MATKA: LETO</a:t>
            </a:r>
          </a:p>
          <a:p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BRAT- BLIŹNIAK: APOLLIN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Zeus | Mitologia Grecka Wikia | Fand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1788485" cy="2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Leto (mitologia) – Wikipedia, wolna encyklope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08920"/>
            <a:ext cx="2330746" cy="193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s://upload.wikimedia.org/wikipedia/commons/thumb/7/76/Apollo_citaredo%2C_et%C3%A0_augustea%2C_dalla_zona_delle_scalae_caci_03.jpg/220px-Apollo_citaredo%2C_et%C3%A0_augustea%2C_dalla_zona_delle_scalae_caci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137828"/>
            <a:ext cx="2232248" cy="1491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CZEGO BOGINIĄ JEST ARTEMIDA?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ŁOWÓW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ZWIERZĄT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LASÓW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GÓR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ROŚLINNOŚCI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PŁODNOŚCI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Bezkrwawe Polowanie z Aparatem | Katalog Marzeń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2383909" cy="158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ierwsze lasy na świecie wyglądały inaczej, niż zakładali naukowcy -  National Geograph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2592288" cy="163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GRECJA - GÓRY TO CIEKAWA ALTERNATYWA DLA WYSP — justKowalsk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2509360" cy="16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Greckie rośliny ... niekoniecznie jak w Puszczy - Puszcz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89040"/>
            <a:ext cx="2506419" cy="16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Leśne zwierzęta polski|wilk|jeleń|łoś|żubr|bielik|dzik|niedźwiedź|li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301208"/>
            <a:ext cx="2936802" cy="135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ATRYBUTY ARTEMIDY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ŁUK</a:t>
            </a:r>
          </a:p>
          <a:p>
            <a:endParaRPr lang="pl-PL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l-PL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STRZAŁY</a:t>
            </a:r>
          </a:p>
          <a:p>
            <a:endParaRPr lang="pl-PL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l-PL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l-PL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KOŁCZAN</a:t>
            </a: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Obraz 4" descr="Fototapeta Kołczan i strzały na wymiar • osoba, tradycyjny, drewno •  REDR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Фото Девушки Лучники рыжих Стрела Лук оруж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3872467" cy="257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Jakie było jej ulubione zajęcie?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PRZEMIERZANIE NOCĄ DZIKICH GÓRSKICH DOLIN, KOTLIN, LASÓW.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PODRÓŻOWAŁA ZAWSZE W TOWARZYSTWIE NIMF.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Artemida | Mitologia Wiki | Fand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20882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Artemida - CiekawaMitologi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3397702" cy="2420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ULUBIONE PRZYSMAKI ARTEMIDY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WODA ŹRÓDLANA, KTÓRĄ CENIŁA BARDZIEJ NIŻ AMBROZJĘ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MIĘSO PIECZONE NA OGNIU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Z głębin do butelki. Jaką drogę przebywa woda źródlana, zanim trafi na  nasze stoły? | WP abcZdrowi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3274828" cy="24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Nie tylko kiełbasa i ziemniak, czyli cuda z ogniska - WP Kuchn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3238039" cy="257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WYOBRAŻANO ARTEMIDĘ?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ŁOWCZYNI W KRÓTKIEJ,</a:t>
            </a:r>
          </a:p>
          <a:p>
            <a:pPr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NIEDBALE PRZEPASANEJ SZACIE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NOGI I RĘCE NAGIE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NA PLECACH KOŁCZAN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RĘKU ŁUK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WE WŁOSACH DIADEM </a:t>
            </a:r>
          </a:p>
          <a:p>
            <a:pPr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KSZTAŁCIE PÓŁKSIĘŻYCA</a:t>
            </a: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Artemida - dziewicza bogini łowów [wielka łowczyni], zwierząt, lasów, gór,  roślinności, płodności, księżyca i śmier… | Greek warrior, Artemis, Artemis  greek godde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2842311" cy="426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omunidad Steam :: Guía :: Księga Wiedzy Tajemnej UNTURNED: 100% Trofeów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3448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Niestandardowy 1">
      <a:dk1>
        <a:srgbClr val="000000"/>
      </a:dk1>
      <a:lt1>
        <a:srgbClr val="000000"/>
      </a:lt1>
      <a:dk2>
        <a:srgbClr val="A2E3FE"/>
      </a:dk2>
      <a:lt2>
        <a:srgbClr val="20BDFD"/>
      </a:lt2>
      <a:accent1>
        <a:srgbClr val="92D050"/>
      </a:accent1>
      <a:accent2>
        <a:srgbClr val="00B050"/>
      </a:accent2>
      <a:accent3>
        <a:srgbClr val="92D050"/>
      </a:accent3>
      <a:accent4>
        <a:srgbClr val="016188"/>
      </a:accent4>
      <a:accent5>
        <a:srgbClr val="002676"/>
      </a:accent5>
      <a:accent6>
        <a:srgbClr val="FFFF00"/>
      </a:accent6>
      <a:hlink>
        <a:srgbClr val="17BBFD"/>
      </a:hlink>
      <a:folHlink>
        <a:srgbClr val="016188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94</Words>
  <Application>Microsoft Office PowerPoint</Application>
  <PresentationFormat>Pokaz na ekranie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Wykusz</vt:lpstr>
      <vt:lpstr>ARTEMIDA</vt:lpstr>
      <vt:lpstr>RODZINA ARTEMIDY</vt:lpstr>
      <vt:lpstr>CZEGO BOGINIĄ JEST ARTEMIDA?</vt:lpstr>
      <vt:lpstr>ATRYBUTY ARTEMIDY</vt:lpstr>
      <vt:lpstr>Jakie było jej ulubione zajęcie?</vt:lpstr>
      <vt:lpstr>ULUBIONE PRZYSMAKI ARTEMIDY</vt:lpstr>
      <vt:lpstr>JAK WYOBRAŻANO ARTEMIDĘ?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KASPER</dc:creator>
  <cp:lastModifiedBy>KASPER</cp:lastModifiedBy>
  <cp:revision>7</cp:revision>
  <dcterms:created xsi:type="dcterms:W3CDTF">2023-11-24T17:00:06Z</dcterms:created>
  <dcterms:modified xsi:type="dcterms:W3CDTF">2023-11-24T18:08:47Z</dcterms:modified>
</cp:coreProperties>
</file>