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ED350A-F717-455B-9364-1D1C51686A11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3A87E9-A7A8-4961-A206-6E5FFBA57C1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458200" cy="121802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</a:rPr>
              <a:t>„</a:t>
            </a:r>
            <a:r>
              <a:rPr lang="pl-PL" sz="4800" b="1" dirty="0" smtClean="0">
                <a:solidFill>
                  <a:schemeClr val="tx1"/>
                </a:solidFill>
              </a:rPr>
              <a:t>Salomea Słowacka</a:t>
            </a:r>
            <a:r>
              <a:rPr lang="pl-PL" sz="4800" b="1" dirty="0" smtClean="0">
                <a:solidFill>
                  <a:schemeClr val="tx1"/>
                </a:solidFill>
              </a:rPr>
              <a:t>”</a:t>
            </a:r>
            <a:endParaRPr lang="pl-PL" sz="31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4929198"/>
            <a:ext cx="8458200" cy="914400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Piotr Wiechniak kl. 2F</a:t>
            </a:r>
          </a:p>
          <a:p>
            <a:pPr algn="r"/>
            <a:endParaRPr lang="pl-PL" dirty="0"/>
          </a:p>
        </p:txBody>
      </p:sp>
      <p:pic>
        <p:nvPicPr>
          <p:cNvPr id="1026" name="Picture 2" descr="http://upload.wikimedia.org/wikipedia/commons/thumb/5/5d/Salomea_S%C5%82owacka.PNG/266px-Salomea_S%C5%82owac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2928958" cy="36556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Salomea pojechała do Wrocławia gdzie spotkała się ze synem , który podczas podróży wysłał jej ponad 130 listów.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www.wroclaw.pl/files/cmsdocuments/302368/ryne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Przed śmiercią przesłała część pieniędzy poecie, które zainwestował na giełdzie paryskiej, a część wysłała polskim zesłańcom w Nerczyńsku.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://mw2.google.com/mw-panoramio/photos/small/87106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71504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Warto zapamiętać Panią Słowacką nie tylko dlatego, że była matką Juliusza Słowackiego ale też za to, że była wspaniałą kobietą.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Serce 3"/>
          <p:cNvSpPr/>
          <p:nvPr/>
        </p:nvSpPr>
        <p:spPr>
          <a:xfrm>
            <a:off x="2285984" y="1785926"/>
            <a:ext cx="4500594" cy="43434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Salomea Słowacka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782" y="378893"/>
            <a:ext cx="7961789" cy="714605"/>
          </a:xfrm>
        </p:spPr>
        <p:txBody>
          <a:bodyPr>
            <a:normAutofit/>
          </a:bodyPr>
          <a:lstStyle/>
          <a:p>
            <a:pPr algn="ctr"/>
            <a:endParaRPr lang="pl-PL" sz="4000" b="1" u="sng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Users\master\AppData\Local\Microsoft\Windows\Temporary Internet Files\Content.IE5\8WJAR9LK\en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468272" cy="36869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4500570"/>
            <a:ext cx="5867400" cy="522288"/>
          </a:xfrm>
        </p:spPr>
        <p:txBody>
          <a:bodyPr/>
          <a:lstStyle/>
          <a:p>
            <a:r>
              <a:rPr lang="pl-PL" b="0" dirty="0" smtClean="0"/>
              <a:t>	</a:t>
            </a:r>
            <a:endParaRPr lang="pl-PL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8728" y="214290"/>
            <a:ext cx="6357982" cy="178595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Salomea była matką patrona naszej szkoły, Juliusza Słowackiego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14338" name="AutoShape 2" descr="Znalezione obrazy dla zapytania juliusz s&amp;lstrok;owac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42" name="Picture 6" descr="http://zw.lt/assets/slowacki-k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502" y="2107393"/>
            <a:ext cx="3592990" cy="3857652"/>
          </a:xfrm>
          <a:prstGeom prst="rect">
            <a:avLst/>
          </a:prstGeom>
          <a:noFill/>
        </p:spPr>
      </p:pic>
      <p:sp>
        <p:nvSpPr>
          <p:cNvPr id="9" name="Zwój pionowy 8"/>
          <p:cNvSpPr/>
          <p:nvPr/>
        </p:nvSpPr>
        <p:spPr>
          <a:xfrm>
            <a:off x="5786446" y="2714620"/>
            <a:ext cx="2390562" cy="264319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Juliusz Słowacki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   (1809-1849)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Urodziła się w 1792r ,a zmarła 1855r . Została pochowana na cmentarzu w Krzemieńcu .</a:t>
            </a:r>
            <a:endParaRPr lang="pl-PL" sz="32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camperteam.pl/forum/files/91_ukr_2011_krzemieniec_dworek_januszewskich_czyli_dziadkw_sowackiego_obecnie_muzeum_poety_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7643866" cy="4297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Znana z wierszy: </a:t>
            </a:r>
          </a:p>
          <a:p>
            <a:pPr algn="ctr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tx1"/>
                </a:solidFill>
              </a:rPr>
              <a:t>Juliusza Słowackiego ,, Do Matki ,,</a:t>
            </a:r>
          </a:p>
          <a:p>
            <a:pPr algn="ctr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tx1"/>
                </a:solidFill>
              </a:rPr>
              <a:t>Jana Lechonia ,, Pani Słowacka ,,</a:t>
            </a:r>
          </a:p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Oraz wielu innych .</a:t>
            </a:r>
            <a:endParaRPr lang="pl-PL" sz="32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mksiazek.home.pl/bookstore/624/3117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857916" cy="39082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Poślubiła</a:t>
            </a:r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chemeClr val="tx1"/>
                </a:solidFill>
              </a:rPr>
              <a:t>Euzebiusza Słowackiego i zamieszkała z nim w Krzemieńcu. Parę lat później przenieśli się do Wilna gdzie mąż otrzymał posadę profesora. Po śmierci Euzebiusza Salomea wróciła z synem do rodzinnego miasta.</a:t>
            </a:r>
          </a:p>
        </p:txBody>
      </p:sp>
      <p:pic>
        <p:nvPicPr>
          <p:cNvPr id="18434" name="Picture 2" descr="http://upload.wikimedia.org/wikipedia/commons/thumb/d/d4/Euzebiusz_S%C5%82owacki.PNG/220px-Euzebiusz_S%C5%82owac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2643206" cy="4385320"/>
          </a:xfrm>
          <a:prstGeom prst="rect">
            <a:avLst/>
          </a:prstGeom>
          <a:noFill/>
        </p:spPr>
      </p:pic>
      <p:sp>
        <p:nvSpPr>
          <p:cNvPr id="5" name="Zwój pionowy 4"/>
          <p:cNvSpPr/>
          <p:nvPr/>
        </p:nvSpPr>
        <p:spPr>
          <a:xfrm>
            <a:off x="5286380" y="2928934"/>
            <a:ext cx="2104842" cy="30003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Euzebiusz Słowacki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(1773-1814)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Salomea znowu wyszła za mąż za Augusta Bécu, który też był profesorem. Przeprowadzili się do Wilna gdzie August został porażony piorunem i zmarł.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August Ludwik Bécu, mal. Jan Ru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3071834" cy="4212803"/>
          </a:xfrm>
          <a:prstGeom prst="rect">
            <a:avLst/>
          </a:prstGeom>
          <a:noFill/>
        </p:spPr>
      </p:pic>
      <p:sp>
        <p:nvSpPr>
          <p:cNvPr id="5" name="Zwój pionowy 4"/>
          <p:cNvSpPr/>
          <p:nvPr/>
        </p:nvSpPr>
        <p:spPr>
          <a:xfrm>
            <a:off x="5429256" y="2786058"/>
            <a:ext cx="2428892" cy="264319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August Bécu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(1771-1824) 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Błyskawica 5"/>
          <p:cNvSpPr/>
          <p:nvPr/>
        </p:nvSpPr>
        <p:spPr>
          <a:xfrm>
            <a:off x="428596" y="2357430"/>
            <a:ext cx="1143008" cy="164307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Po śmierci Augusta, Salomea została jeszcze trzy lata w Wilnie aby nasz patron rozpoczął studia na Wydziale Nauk Moralnych i Politycznych.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Wstęga w górę 3"/>
          <p:cNvSpPr/>
          <p:nvPr/>
        </p:nvSpPr>
        <p:spPr>
          <a:xfrm>
            <a:off x="1857356" y="2571744"/>
            <a:ext cx="5359556" cy="254147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Ukończone studia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(1825-1828)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Salomea zachorowała i musiała wyjechać do Karlsbadu. Następnie zamieszkała w Dreźnie gdzie Juliusz Słowacki odwiedził ją przed wyjazdem do Francji.</a:t>
            </a:r>
          </a:p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                            </a:t>
            </a:r>
          </a:p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  Karlowe Wary (Karlsbad)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Widok na &amp;sacute;ródmie&amp;sacute;cie z lotu pta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00372"/>
            <a:ext cx="5072080" cy="33813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Pani Słowacka została aresztowana przez carską policję, podejrzana o związki z konspiracją księdza Szymona Konarskiego. Przez prawie rok była więziona w Żytomierzu.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Portret Szymona Konarskiego (anonim, przed 1839, olej na p&amp;lstrok;ótni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50274"/>
            <a:ext cx="3357586" cy="4196984"/>
          </a:xfrm>
          <a:prstGeom prst="rect">
            <a:avLst/>
          </a:prstGeom>
          <a:noFill/>
        </p:spPr>
      </p:pic>
      <p:sp>
        <p:nvSpPr>
          <p:cNvPr id="5" name="Zwój pionowy 4"/>
          <p:cNvSpPr/>
          <p:nvPr/>
        </p:nvSpPr>
        <p:spPr>
          <a:xfrm>
            <a:off x="5786446" y="2928934"/>
            <a:ext cx="2643206" cy="27146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Szymon Konarski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(1808-1839)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282</Words>
  <Application>Microsoft Office PowerPoint</Application>
  <PresentationFormat>Pokaz na ekranie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Franklin Gothic Medium</vt:lpstr>
      <vt:lpstr>Wingdings 2</vt:lpstr>
      <vt:lpstr>Wędrówka</vt:lpstr>
      <vt:lpstr>„Salomea Słowacka”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,,Salomea Słowacka,,</dc:title>
  <dc:creator>master</dc:creator>
  <cp:lastModifiedBy>Pracownia</cp:lastModifiedBy>
  <cp:revision>14</cp:revision>
  <dcterms:created xsi:type="dcterms:W3CDTF">2015-06-06T14:01:18Z</dcterms:created>
  <dcterms:modified xsi:type="dcterms:W3CDTF">2015-12-02T17:48:38Z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