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4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59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8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65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69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73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52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45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62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19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92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91BA-24F8-4F8C-836B-F5FA7B567088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3AD4-DDA3-41DB-9894-A46FE1090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2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1"/>
              </a:gs>
            </a:gsLst>
            <a:lin ang="5400000" scaled="0"/>
          </a:gra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Juliusz Słowacki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Rywalizacja z Mickiewiczem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15770"/>
            <a:ext cx="2373631" cy="3356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7" y="2276872"/>
            <a:ext cx="238171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Trójca Wieszczów Polskich</a:t>
            </a:r>
            <a:endParaRPr lang="pl-P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/>
              <a:t>Wieszcz</a:t>
            </a:r>
            <a:r>
              <a:rPr lang="pl-PL" sz="2800" dirty="0"/>
              <a:t> – poeta natchniony</a:t>
            </a:r>
            <a:r>
              <a:rPr lang="pl-PL" sz="2800" dirty="0" smtClean="0"/>
              <a:t>, wyprzedający swoją epokę</a:t>
            </a:r>
          </a:p>
          <a:p>
            <a:pPr algn="ctr"/>
            <a:endParaRPr lang="pl-PL" sz="2800" dirty="0" smtClean="0"/>
          </a:p>
          <a:p>
            <a:pPr marL="0" indent="0" algn="ctr">
              <a:buNone/>
            </a:pPr>
            <a:r>
              <a:rPr lang="pl-PL" sz="2800" dirty="0"/>
              <a:t>	</a:t>
            </a:r>
            <a:r>
              <a:rPr lang="pl-PL" sz="2400" dirty="0" smtClean="0"/>
              <a:t>Polacy </a:t>
            </a:r>
            <a:r>
              <a:rPr lang="pl-PL" sz="2400" dirty="0"/>
              <a:t>wyróżnili trzech wieszczów narodowych :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Adama Mickiewicza</a:t>
            </a:r>
            <a:r>
              <a:rPr lang="pl-PL" sz="2400" dirty="0"/>
              <a:t>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Juliusza Słowackiego </a:t>
            </a:r>
            <a:r>
              <a:rPr lang="pl-PL" sz="2400" dirty="0"/>
              <a:t>i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Zygmunta Krasińskiego</a:t>
            </a:r>
            <a:r>
              <a:rPr lang="pl-PL" sz="2400" dirty="0"/>
              <a:t>, mimo iż nieoficjalnie próbowano dodać do tej trójcy </a:t>
            </a:r>
            <a:r>
              <a:rPr lang="pl-PL" sz="2400" dirty="0" smtClean="0"/>
              <a:t>Cypriana Kamila Norwida, Stanisława Wyspiańkiego, czy Jana Matejko. 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	</a:t>
            </a:r>
            <a:r>
              <a:rPr lang="pl-PL" sz="2800" dirty="0"/>
              <a:t>Początek konfliktu </a:t>
            </a:r>
            <a:r>
              <a:rPr lang="pl-PL" sz="2800" dirty="0" smtClean="0"/>
              <a:t>między dwoma wieszczami wzmocnił trzeci wieszcz namawiając Słowackiego do „odwetu”.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245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31" y="62937"/>
            <a:ext cx="8229600" cy="1143000"/>
          </a:xfrm>
        </p:spPr>
        <p:txBody>
          <a:bodyPr/>
          <a:lstStyle/>
          <a:p>
            <a:r>
              <a:rPr lang="pl-PL" sz="3600" dirty="0" smtClean="0"/>
              <a:t>Naruszone</a:t>
            </a:r>
            <a:r>
              <a:rPr lang="pl-PL" dirty="0" smtClean="0"/>
              <a:t> </a:t>
            </a:r>
            <a:r>
              <a:rPr lang="pl-PL" sz="3600" dirty="0" smtClean="0"/>
              <a:t>Ambicje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6138"/>
            <a:ext cx="82296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pl-PL" sz="2000" dirty="0" smtClean="0"/>
          </a:p>
          <a:p>
            <a:pPr marL="457200" lvl="1" indent="0" algn="ctr">
              <a:buNone/>
            </a:pPr>
            <a:r>
              <a:rPr lang="pl-PL" sz="2000" dirty="0" smtClean="0"/>
              <a:t>	</a:t>
            </a:r>
            <a:r>
              <a:rPr lang="pl-PL" sz="2400" dirty="0" smtClean="0"/>
              <a:t>Początek </a:t>
            </a:r>
            <a:r>
              <a:rPr lang="pl-PL" sz="2400" dirty="0"/>
              <a:t>konflitku miał miejsce w domu Eustachego </a:t>
            </a:r>
            <a:r>
              <a:rPr lang="pl-PL" sz="2400" dirty="0" smtClean="0"/>
              <a:t>Januszewicza. Prawie </a:t>
            </a:r>
            <a:r>
              <a:rPr lang="pl-PL" sz="2400" dirty="0"/>
              <a:t>czterdziestkę mężczyzn, kilku obcokrajowców, większość </a:t>
            </a:r>
            <a:r>
              <a:rPr lang="pl-PL" sz="2400" dirty="0" smtClean="0"/>
              <a:t>Polaków, będących politycznymi wygnańcami w Paryżu zaproszono na kolację, z okazji imienin Mickiewicza i z okazji wygłoszenia przez niego pierwszego wykładu </a:t>
            </a:r>
            <a:r>
              <a:rPr lang="pl-PL" sz="2400" dirty="0"/>
              <a:t>w  College de </a:t>
            </a:r>
            <a:r>
              <a:rPr lang="pl-PL" sz="2400" dirty="0" smtClean="0"/>
              <a:t>France.</a:t>
            </a:r>
            <a:endParaRPr lang="pl-P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01" y="3723335"/>
            <a:ext cx="3631332" cy="2393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3"/>
            <a:ext cx="4011257" cy="24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Przyjęcie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	W grudniu 1840 roku zaproszenie </a:t>
            </a:r>
            <a:r>
              <a:rPr lang="pl-PL" sz="2400" dirty="0"/>
              <a:t>na kolację przyjął </a:t>
            </a:r>
            <a:r>
              <a:rPr lang="pl-PL" sz="2400" dirty="0" smtClean="0"/>
              <a:t>Słowacki z wahaniem. Rozumiał przecież, </a:t>
            </a:r>
            <a:r>
              <a:rPr lang="pl-PL" sz="2400" dirty="0"/>
              <a:t>iż ma to być okazja do zgody między </a:t>
            </a:r>
            <a:r>
              <a:rPr lang="pl-PL" sz="2400" dirty="0" smtClean="0"/>
              <a:t>nimi. Wcześniej bowiem Mickiewicz niezbyt przychylnie wyrażał się o Juliuszu. Po posiłku rozpoczyna się wymiana zaimprowizowanych fraz między poetami.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4" name="TextBox 3"/>
          <p:cNvSpPr txBox="1"/>
          <p:nvPr/>
        </p:nvSpPr>
        <p:spPr>
          <a:xfrm rot="788976">
            <a:off x="399450" y="5111113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"Kiedy w Grecji miał jaki mąż historyczny upaść, bogowie schodzili z Olimpu, obnażali mu bok i pokazywali miejsce, a śmiertelni tam oręż topili, tak i ty pokazałeś, gdzie mnie przeszyć</a:t>
            </a:r>
            <a:r>
              <a:rPr lang="pl-PL" dirty="0" smtClean="0"/>
              <a:t>".  ~ Słowacki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 rot="442917">
            <a:off x="3409723" y="4503355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"Ja słów nie szukam, ja myśli nie składam i tak piszę, jako do was gadam, uderzę w serce, a wytrysną słowa</a:t>
            </a:r>
            <a:r>
              <a:rPr lang="pl-PL" dirty="0" smtClean="0"/>
              <a:t>!".</a:t>
            </a:r>
            <a:r>
              <a:rPr lang="pl-PL" dirty="0"/>
              <a:t> </a:t>
            </a:r>
            <a:r>
              <a:rPr lang="pl-PL" dirty="0" smtClean="0"/>
              <a:t> ~ Mickiewicz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73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Zgoda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3182803"/>
          </a:xfrm>
          <a:gradFill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alpha val="35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dirty="0" smtClean="0"/>
              <a:t>Mickiewicz przypomina</a:t>
            </a:r>
            <a:r>
              <a:rPr lang="pl-PL" sz="2400" dirty="0"/>
              <a:t>, że matce Słowackiego dawno przepowiedział wielką przyszłość syna.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	Na </a:t>
            </a:r>
            <a:r>
              <a:rPr lang="pl-PL" sz="2400" dirty="0"/>
              <a:t>koniec, wskazując ręką swe serce, </a:t>
            </a:r>
            <a:r>
              <a:rPr lang="pl-PL" sz="2400" dirty="0" smtClean="0"/>
              <a:t>donośnie wzywa </a:t>
            </a:r>
            <a:r>
              <a:rPr lang="pl-PL" sz="2400" dirty="0"/>
              <a:t>Juliusza: "Dla poety jedna tylko droga! Stąd - przez miłość - tam - do Boga</a:t>
            </a:r>
            <a:r>
              <a:rPr lang="pl-PL" sz="2400" dirty="0" smtClean="0"/>
              <a:t>!".</a:t>
            </a:r>
          </a:p>
          <a:p>
            <a:pPr marL="0" indent="0">
              <a:buNone/>
            </a:pPr>
            <a:r>
              <a:rPr lang="pl-PL" sz="2400" dirty="0"/>
              <a:t>	Słowacki i Mickiewicz biorą się pod ręce, spacerując, wspominają Wilno, opowiadają sobie o projektach na przyszłość.</a:t>
            </a:r>
            <a:br>
              <a:rPr lang="pl-PL" sz="2400" dirty="0"/>
            </a:br>
            <a:endParaRPr lang="pl-PL" sz="2400" dirty="0"/>
          </a:p>
          <a:p>
            <a:pPr marL="0" indent="0">
              <a:buNone/>
            </a:pP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39595"/>
            <a:ext cx="3817849" cy="2103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41670"/>
            <a:ext cx="3168352" cy="26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Nieporozumienie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  <a:solidFill>
            <a:schemeClr val="bg1">
              <a:lumMod val="75000"/>
              <a:alpha val="67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Gospodarz przyjęcia napisał artykuł opisujący wydarzenia z balu w niekorzystny dla Słowackiego sposób. Juliusz zażądał aby Mickiewicz zaprzeczył temu tekstowi, lecz on odmówił. Następnie wyraził swoje niezadowolenie w poemacie „Bieńkowski”. Uczynił to po namowie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Zygmunta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Krasińskiego.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599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Wieszcz  ?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 smtClean="0"/>
              <a:t>	Słowacki uważa że to on powinien być wieszczem narodowym, a nie Mickiewicz, kolejny raz ukazując swoją naturę narcyza. Na balu Juliusz egzystował wraz z zwolennikami, a czasami nawet fanatycznymi wielbicielami twórczości konkurenta, dlatego nikt go szczególnie wtedy nie docenił. </a:t>
            </a:r>
          </a:p>
          <a:p>
            <a:pPr marL="0" indent="0">
              <a:buNone/>
            </a:pPr>
            <a:r>
              <a:rPr lang="pl-PL" sz="2800" dirty="0"/>
              <a:t>	</a:t>
            </a:r>
            <a:r>
              <a:rPr lang="pl-PL" sz="2800" dirty="0" smtClean="0"/>
              <a:t>Stało się to w znacznym stopniu dopiero w Neoromantyzmie ( Młoda Polska ), m.in. Antoni Lange który twierdził że nie dzieła Mickiewicza, a np. Lektura „Króla Ducha” utrwalają w polakach ducha patriotyzmu.</a:t>
            </a:r>
          </a:p>
        </p:txBody>
      </p:sp>
    </p:spTree>
    <p:extLst>
      <p:ext uri="{BB962C8B-B14F-4D97-AF65-F5344CB8AC3E}">
        <p14:creationId xmlns:p14="http://schemas.microsoft.com/office/powerpoint/2010/main" val="39156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Bibliografia</a:t>
            </a:r>
            <a:endParaRPr lang="pl-P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600" dirty="0" smtClean="0"/>
              <a:t>Źródła informacji :</a:t>
            </a:r>
          </a:p>
          <a:p>
            <a:r>
              <a:rPr lang="pl-PL" sz="2000" dirty="0" smtClean="0"/>
              <a:t>http</a:t>
            </a:r>
            <a:r>
              <a:rPr lang="pl-PL" sz="2000" dirty="0"/>
              <a:t>://wyborcza.pl/1,76842,8863370,25_grudnia_1840__</a:t>
            </a:r>
            <a:r>
              <a:rPr lang="pl-PL" sz="2000" dirty="0" smtClean="0"/>
              <a:t>Pojedynek_wieszczow_na_francuskich.html</a:t>
            </a:r>
          </a:p>
          <a:p>
            <a:endParaRPr lang="pl-PL" sz="2000" dirty="0"/>
          </a:p>
          <a:p>
            <a:r>
              <a:rPr lang="pl-PL" sz="2000" dirty="0"/>
              <a:t>http://</a:t>
            </a:r>
            <a:r>
              <a:rPr lang="pl-PL" sz="2000" dirty="0" smtClean="0"/>
              <a:t>www.bryk.pl/wypracowania/jezyk_polski/romantyzm/21768-sp%C3%B3r_mi%C4%99dzy_najwi%C4%99kszymi_beniowski_juliusza_s%C5%82owackiego.html</a:t>
            </a:r>
          </a:p>
          <a:p>
            <a:endParaRPr lang="pl-PL" sz="2000" dirty="0"/>
          </a:p>
          <a:p>
            <a:r>
              <a:rPr lang="pl-PL" sz="2000" dirty="0"/>
              <a:t>https://wolnelektury.pl/katalog/lektura/krol-duch</a:t>
            </a:r>
            <a:r>
              <a:rPr lang="pl-PL" sz="2000" dirty="0" smtClean="0"/>
              <a:t>/</a:t>
            </a:r>
          </a:p>
          <a:p>
            <a:endParaRPr lang="pl-PL" sz="2000" dirty="0"/>
          </a:p>
          <a:p>
            <a:r>
              <a:rPr lang="pl-PL" sz="2000" dirty="0"/>
              <a:t>http://</a:t>
            </a:r>
            <a:r>
              <a:rPr lang="pl-PL" sz="2000" dirty="0" smtClean="0"/>
              <a:t>pl.wikipedia.org/wiki/Juliusz_S%C5%82owacki; /Wieszcz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762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152</Words>
  <Application>Microsoft Office PowerPoint</Application>
  <PresentationFormat>Pokaz na ekranie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Juliusz Słowacki Rywalizacja z Mickiewiczem</vt:lpstr>
      <vt:lpstr>Trójca Wieszczów Polskich</vt:lpstr>
      <vt:lpstr>Naruszone Ambicje</vt:lpstr>
      <vt:lpstr>Przyjęcie</vt:lpstr>
      <vt:lpstr>Zgoda</vt:lpstr>
      <vt:lpstr>Nieporozumienie</vt:lpstr>
      <vt:lpstr>Wieszcz  ?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Jasiek</dc:creator>
  <cp:lastModifiedBy>Pracownia</cp:lastModifiedBy>
  <cp:revision>32</cp:revision>
  <dcterms:created xsi:type="dcterms:W3CDTF">2015-06-08T18:24:54Z</dcterms:created>
  <dcterms:modified xsi:type="dcterms:W3CDTF">2015-12-02T17:49:39Z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